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sldIdLst>
    <p:sldId id="266" r:id="rId4"/>
    <p:sldId id="262" r:id="rId5"/>
    <p:sldId id="274" r:id="rId6"/>
    <p:sldId id="316" r:id="rId7"/>
    <p:sldId id="317" r:id="rId8"/>
    <p:sldId id="298" r:id="rId9"/>
    <p:sldId id="260" r:id="rId10"/>
    <p:sldId id="275" r:id="rId11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D7D7D"/>
    <a:srgbClr val="E7E5E6"/>
    <a:srgbClr val="BABFC2"/>
    <a:srgbClr val="A5AAAE"/>
    <a:srgbClr val="F27900"/>
    <a:srgbClr val="FF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291" autoAdjust="0"/>
  </p:normalViewPr>
  <p:slideViewPr>
    <p:cSldViewPr snapToGrid="0">
      <p:cViewPr varScale="1">
        <p:scale>
          <a:sx n="72" d="100"/>
          <a:sy n="72" d="100"/>
        </p:scale>
        <p:origin x="1050" y="78"/>
      </p:cViewPr>
      <p:guideLst>
        <p:guide orient="horz" pos="235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6540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824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4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5188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289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2055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636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1F4041B-47EF-4111-8834-E95C31D4AA28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custGeom>
            <a:avLst/>
            <a:gdLst>
              <a:gd name="connsiteX0" fmla="*/ 12240039 w 12240039"/>
              <a:gd name="connsiteY0" fmla="*/ 5335596 h 6858000"/>
              <a:gd name="connsiteX1" fmla="*/ 12240039 w 12240039"/>
              <a:gd name="connsiteY1" fmla="*/ 6858000 h 6858000"/>
              <a:gd name="connsiteX2" fmla="*/ 11571468 w 12240039"/>
              <a:gd name="connsiteY2" fmla="*/ 6858000 h 6858000"/>
              <a:gd name="connsiteX3" fmla="*/ 11571468 w 12240039"/>
              <a:gd name="connsiteY3" fmla="*/ 1 h 6858000"/>
              <a:gd name="connsiteX4" fmla="*/ 12240039 w 12240039"/>
              <a:gd name="connsiteY4" fmla="*/ 1 h 6858000"/>
              <a:gd name="connsiteX5" fmla="*/ 12240039 w 12240039"/>
              <a:gd name="connsiteY5" fmla="*/ 1522405 h 6858000"/>
              <a:gd name="connsiteX6" fmla="*/ 9257174 w 12240039"/>
              <a:gd name="connsiteY6" fmla="*/ 1 h 6858000"/>
              <a:gd name="connsiteX7" fmla="*/ 10763036 w 12240039"/>
              <a:gd name="connsiteY7" fmla="*/ 1 h 6858000"/>
              <a:gd name="connsiteX8" fmla="*/ 12240039 w 12240039"/>
              <a:gd name="connsiteY8" fmla="*/ 3363290 h 6858000"/>
              <a:gd name="connsiteX9" fmla="*/ 12240039 w 12240039"/>
              <a:gd name="connsiteY9" fmla="*/ 3494711 h 6858000"/>
              <a:gd name="connsiteX10" fmla="*/ 10763036 w 12240039"/>
              <a:gd name="connsiteY10" fmla="*/ 6858000 h 6858000"/>
              <a:gd name="connsiteX11" fmla="*/ 9257174 w 12240039"/>
              <a:gd name="connsiteY11" fmla="*/ 6858000 h 6858000"/>
              <a:gd name="connsiteX12" fmla="*/ 10763036 w 12240039"/>
              <a:gd name="connsiteY12" fmla="*/ 3429000 h 6858000"/>
              <a:gd name="connsiteX13" fmla="*/ 6942881 w 12240039"/>
              <a:gd name="connsiteY13" fmla="*/ 0 h 6858000"/>
              <a:gd name="connsiteX14" fmla="*/ 8448742 w 12240039"/>
              <a:gd name="connsiteY14" fmla="*/ 0 h 6858000"/>
              <a:gd name="connsiteX15" fmla="*/ 9954603 w 12240039"/>
              <a:gd name="connsiteY15" fmla="*/ 3429000 h 6858000"/>
              <a:gd name="connsiteX16" fmla="*/ 8448742 w 12240039"/>
              <a:gd name="connsiteY16" fmla="*/ 6858000 h 6858000"/>
              <a:gd name="connsiteX17" fmla="*/ 6942881 w 12240039"/>
              <a:gd name="connsiteY17" fmla="*/ 6858000 h 6858000"/>
              <a:gd name="connsiteX18" fmla="*/ 8448742 w 12240039"/>
              <a:gd name="connsiteY18" fmla="*/ 3429000 h 6858000"/>
              <a:gd name="connsiteX19" fmla="*/ 4628587 w 12240039"/>
              <a:gd name="connsiteY19" fmla="*/ 0 h 6858000"/>
              <a:gd name="connsiteX20" fmla="*/ 6134449 w 12240039"/>
              <a:gd name="connsiteY20" fmla="*/ 0 h 6858000"/>
              <a:gd name="connsiteX21" fmla="*/ 7640310 w 12240039"/>
              <a:gd name="connsiteY21" fmla="*/ 3429000 h 6858000"/>
              <a:gd name="connsiteX22" fmla="*/ 6134449 w 12240039"/>
              <a:gd name="connsiteY22" fmla="*/ 6858000 h 6858000"/>
              <a:gd name="connsiteX23" fmla="*/ 4628587 w 12240039"/>
              <a:gd name="connsiteY23" fmla="*/ 6858000 h 6858000"/>
              <a:gd name="connsiteX24" fmla="*/ 6134449 w 12240039"/>
              <a:gd name="connsiteY24" fmla="*/ 3429000 h 6858000"/>
              <a:gd name="connsiteX25" fmla="*/ 2314294 w 12240039"/>
              <a:gd name="connsiteY25" fmla="*/ 0 h 6858000"/>
              <a:gd name="connsiteX26" fmla="*/ 3820156 w 12240039"/>
              <a:gd name="connsiteY26" fmla="*/ 0 h 6858000"/>
              <a:gd name="connsiteX27" fmla="*/ 5326016 w 12240039"/>
              <a:gd name="connsiteY27" fmla="*/ 3429000 h 6858000"/>
              <a:gd name="connsiteX28" fmla="*/ 3820156 w 12240039"/>
              <a:gd name="connsiteY28" fmla="*/ 6858000 h 6858000"/>
              <a:gd name="connsiteX29" fmla="*/ 2314294 w 12240039"/>
              <a:gd name="connsiteY29" fmla="*/ 6858000 h 6858000"/>
              <a:gd name="connsiteX30" fmla="*/ 3820156 w 12240039"/>
              <a:gd name="connsiteY30" fmla="*/ 3429000 h 6858000"/>
              <a:gd name="connsiteX31" fmla="*/ 0 w 12240039"/>
              <a:gd name="connsiteY31" fmla="*/ 0 h 6858000"/>
              <a:gd name="connsiteX32" fmla="*/ 1505862 w 12240039"/>
              <a:gd name="connsiteY32" fmla="*/ 0 h 6858000"/>
              <a:gd name="connsiteX33" fmla="*/ 3011723 w 12240039"/>
              <a:gd name="connsiteY33" fmla="*/ 3429000 h 6858000"/>
              <a:gd name="connsiteX34" fmla="*/ 1505862 w 12240039"/>
              <a:gd name="connsiteY34" fmla="*/ 6858000 h 6858000"/>
              <a:gd name="connsiteX35" fmla="*/ 0 w 12240039"/>
              <a:gd name="connsiteY35" fmla="*/ 6858000 h 6858000"/>
              <a:gd name="connsiteX36" fmla="*/ 1505862 w 12240039"/>
              <a:gd name="connsiteY36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240039" h="6858000">
                <a:moveTo>
                  <a:pt x="12240039" y="5335596"/>
                </a:moveTo>
                <a:lnTo>
                  <a:pt x="12240039" y="6858000"/>
                </a:lnTo>
                <a:lnTo>
                  <a:pt x="11571468" y="6858000"/>
                </a:lnTo>
                <a:close/>
                <a:moveTo>
                  <a:pt x="11571468" y="1"/>
                </a:moveTo>
                <a:lnTo>
                  <a:pt x="12240039" y="1"/>
                </a:lnTo>
                <a:lnTo>
                  <a:pt x="12240039" y="1522405"/>
                </a:lnTo>
                <a:close/>
                <a:moveTo>
                  <a:pt x="9257174" y="1"/>
                </a:moveTo>
                <a:lnTo>
                  <a:pt x="10763036" y="1"/>
                </a:lnTo>
                <a:lnTo>
                  <a:pt x="12240039" y="3363290"/>
                </a:lnTo>
                <a:lnTo>
                  <a:pt x="12240039" y="3494711"/>
                </a:lnTo>
                <a:lnTo>
                  <a:pt x="10763036" y="6858000"/>
                </a:lnTo>
                <a:lnTo>
                  <a:pt x="9257174" y="6858000"/>
                </a:lnTo>
                <a:lnTo>
                  <a:pt x="10763036" y="3429000"/>
                </a:lnTo>
                <a:close/>
                <a:moveTo>
                  <a:pt x="6942881" y="0"/>
                </a:moveTo>
                <a:lnTo>
                  <a:pt x="8448742" y="0"/>
                </a:lnTo>
                <a:lnTo>
                  <a:pt x="9954603" y="3429000"/>
                </a:lnTo>
                <a:lnTo>
                  <a:pt x="8448742" y="6858000"/>
                </a:lnTo>
                <a:lnTo>
                  <a:pt x="6942881" y="6858000"/>
                </a:lnTo>
                <a:lnTo>
                  <a:pt x="8448742" y="3429000"/>
                </a:lnTo>
                <a:close/>
                <a:moveTo>
                  <a:pt x="4628587" y="0"/>
                </a:moveTo>
                <a:lnTo>
                  <a:pt x="6134449" y="0"/>
                </a:lnTo>
                <a:lnTo>
                  <a:pt x="7640310" y="3429000"/>
                </a:lnTo>
                <a:lnTo>
                  <a:pt x="6134449" y="6858000"/>
                </a:lnTo>
                <a:lnTo>
                  <a:pt x="4628587" y="6858000"/>
                </a:lnTo>
                <a:lnTo>
                  <a:pt x="6134449" y="3429000"/>
                </a:lnTo>
                <a:close/>
                <a:moveTo>
                  <a:pt x="2314294" y="0"/>
                </a:moveTo>
                <a:lnTo>
                  <a:pt x="3820156" y="0"/>
                </a:lnTo>
                <a:lnTo>
                  <a:pt x="5326016" y="3429000"/>
                </a:lnTo>
                <a:lnTo>
                  <a:pt x="3820156" y="6858000"/>
                </a:lnTo>
                <a:lnTo>
                  <a:pt x="2314294" y="6858000"/>
                </a:lnTo>
                <a:lnTo>
                  <a:pt x="3820156" y="3429000"/>
                </a:lnTo>
                <a:close/>
                <a:moveTo>
                  <a:pt x="0" y="0"/>
                </a:moveTo>
                <a:lnTo>
                  <a:pt x="1505862" y="0"/>
                </a:lnTo>
                <a:lnTo>
                  <a:pt x="3011723" y="3429000"/>
                </a:lnTo>
                <a:lnTo>
                  <a:pt x="1505862" y="6858000"/>
                </a:lnTo>
                <a:lnTo>
                  <a:pt x="0" y="6858000"/>
                </a:lnTo>
                <a:lnTo>
                  <a:pt x="1505862" y="3429000"/>
                </a:lnTo>
                <a:close/>
              </a:path>
            </a:pathLst>
          </a:custGeom>
          <a:solidFill>
            <a:schemeClr val="accent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2443" y="287255"/>
            <a:ext cx="11219558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A710374-A0D0-4639-B013-35A506CD37E6}"/>
              </a:ext>
            </a:extLst>
          </p:cNvPr>
          <p:cNvSpPr>
            <a:spLocks/>
          </p:cNvSpPr>
          <p:nvPr userDrawn="1"/>
        </p:nvSpPr>
        <p:spPr bwMode="auto">
          <a:xfrm>
            <a:off x="9125380" y="6274754"/>
            <a:ext cx="3066619" cy="488403"/>
          </a:xfrm>
          <a:custGeom>
            <a:avLst/>
            <a:gdLst>
              <a:gd name="connsiteX0" fmla="*/ 5307865 w 12192148"/>
              <a:gd name="connsiteY0" fmla="*/ 0 h 1941773"/>
              <a:gd name="connsiteX1" fmla="*/ 5817217 w 12192148"/>
              <a:gd name="connsiteY1" fmla="*/ 0 h 1941773"/>
              <a:gd name="connsiteX2" fmla="*/ 5817217 w 12192148"/>
              <a:gd name="connsiteY2" fmla="*/ 697113 h 1941773"/>
              <a:gd name="connsiteX3" fmla="*/ 6190042 w 12192148"/>
              <a:gd name="connsiteY3" fmla="*/ 697113 h 1941773"/>
              <a:gd name="connsiteX4" fmla="*/ 6190042 w 12192148"/>
              <a:gd name="connsiteY4" fmla="*/ 1325570 h 1941773"/>
              <a:gd name="connsiteX5" fmla="*/ 6489353 w 12192148"/>
              <a:gd name="connsiteY5" fmla="*/ 1325570 h 1941773"/>
              <a:gd name="connsiteX6" fmla="*/ 6489353 w 12192148"/>
              <a:gd name="connsiteY6" fmla="*/ 1114324 h 1941773"/>
              <a:gd name="connsiteX7" fmla="*/ 6898935 w 12192148"/>
              <a:gd name="connsiteY7" fmla="*/ 1114324 h 1941773"/>
              <a:gd name="connsiteX8" fmla="*/ 6898935 w 12192148"/>
              <a:gd name="connsiteY8" fmla="*/ 348556 h 1941773"/>
              <a:gd name="connsiteX9" fmla="*/ 7219249 w 12192148"/>
              <a:gd name="connsiteY9" fmla="*/ 348556 h 1941773"/>
              <a:gd name="connsiteX10" fmla="*/ 7219249 w 12192148"/>
              <a:gd name="connsiteY10" fmla="*/ 1093199 h 1941773"/>
              <a:gd name="connsiteX11" fmla="*/ 7413539 w 12192148"/>
              <a:gd name="connsiteY11" fmla="*/ 1093199 h 1941773"/>
              <a:gd name="connsiteX12" fmla="*/ 7413539 w 12192148"/>
              <a:gd name="connsiteY12" fmla="*/ 517553 h 1941773"/>
              <a:gd name="connsiteX13" fmla="*/ 7875631 w 12192148"/>
              <a:gd name="connsiteY13" fmla="*/ 517553 h 1941773"/>
              <a:gd name="connsiteX14" fmla="*/ 7875631 w 12192148"/>
              <a:gd name="connsiteY14" fmla="*/ 1103761 h 1941773"/>
              <a:gd name="connsiteX15" fmla="*/ 8342975 w 12192148"/>
              <a:gd name="connsiteY15" fmla="*/ 1103761 h 1941773"/>
              <a:gd name="connsiteX16" fmla="*/ 8342975 w 12192148"/>
              <a:gd name="connsiteY16" fmla="*/ 739362 h 1941773"/>
              <a:gd name="connsiteX17" fmla="*/ 8852328 w 12192148"/>
              <a:gd name="connsiteY17" fmla="*/ 739362 h 1941773"/>
              <a:gd name="connsiteX18" fmla="*/ 8852328 w 12192148"/>
              <a:gd name="connsiteY18" fmla="*/ 1093199 h 1941773"/>
              <a:gd name="connsiteX19" fmla="*/ 9240906 w 12192148"/>
              <a:gd name="connsiteY19" fmla="*/ 1093199 h 1941773"/>
              <a:gd name="connsiteX20" fmla="*/ 9240906 w 12192148"/>
              <a:gd name="connsiteY20" fmla="*/ 924202 h 1941773"/>
              <a:gd name="connsiteX21" fmla="*/ 9503459 w 12192148"/>
              <a:gd name="connsiteY21" fmla="*/ 929483 h 1941773"/>
              <a:gd name="connsiteX22" fmla="*/ 9503459 w 12192148"/>
              <a:gd name="connsiteY22" fmla="*/ 781611 h 1941773"/>
              <a:gd name="connsiteX23" fmla="*/ 9771263 w 12192148"/>
              <a:gd name="connsiteY23" fmla="*/ 781611 h 1941773"/>
              <a:gd name="connsiteX24" fmla="*/ 9771263 w 12192148"/>
              <a:gd name="connsiteY24" fmla="*/ 918921 h 1941773"/>
              <a:gd name="connsiteX25" fmla="*/ 10028565 w 12192148"/>
              <a:gd name="connsiteY25" fmla="*/ 918921 h 1941773"/>
              <a:gd name="connsiteX26" fmla="*/ 10028565 w 12192148"/>
              <a:gd name="connsiteY26" fmla="*/ 765768 h 1941773"/>
              <a:gd name="connsiteX27" fmla="*/ 10280615 w 12192148"/>
              <a:gd name="connsiteY27" fmla="*/ 771049 h 1941773"/>
              <a:gd name="connsiteX28" fmla="*/ 10280615 w 12192148"/>
              <a:gd name="connsiteY28" fmla="*/ 190122 h 1941773"/>
              <a:gd name="connsiteX29" fmla="*/ 10789968 w 12192148"/>
              <a:gd name="connsiteY29" fmla="*/ 190122 h 1941773"/>
              <a:gd name="connsiteX30" fmla="*/ 10789968 w 12192148"/>
              <a:gd name="connsiteY30" fmla="*/ 697113 h 1941773"/>
              <a:gd name="connsiteX31" fmla="*/ 11168044 w 12192148"/>
              <a:gd name="connsiteY31" fmla="*/ 697113 h 1941773"/>
              <a:gd name="connsiteX32" fmla="*/ 11168044 w 12192148"/>
              <a:gd name="connsiteY32" fmla="*/ 1621315 h 1941773"/>
              <a:gd name="connsiteX33" fmla="*/ 11467354 w 12192148"/>
              <a:gd name="connsiteY33" fmla="*/ 1621315 h 1941773"/>
              <a:gd name="connsiteX34" fmla="*/ 11467354 w 12192148"/>
              <a:gd name="connsiteY34" fmla="*/ 1114324 h 1941773"/>
              <a:gd name="connsiteX35" fmla="*/ 11871686 w 12192148"/>
              <a:gd name="connsiteY35" fmla="*/ 1114324 h 1941773"/>
              <a:gd name="connsiteX36" fmla="*/ 11871686 w 12192148"/>
              <a:gd name="connsiteY36" fmla="*/ 348556 h 1941773"/>
              <a:gd name="connsiteX37" fmla="*/ 12192000 w 12192148"/>
              <a:gd name="connsiteY37" fmla="*/ 348556 h 1941773"/>
              <a:gd name="connsiteX38" fmla="*/ 12192000 w 12192148"/>
              <a:gd name="connsiteY38" fmla="*/ 1754103 h 1941773"/>
              <a:gd name="connsiteX39" fmla="*/ 12192000 w 12192148"/>
              <a:gd name="connsiteY39" fmla="*/ 1896676 h 1941773"/>
              <a:gd name="connsiteX40" fmla="*/ 12192148 w 12192148"/>
              <a:gd name="connsiteY40" fmla="*/ 1896676 h 1941773"/>
              <a:gd name="connsiteX41" fmla="*/ 12192148 w 12192148"/>
              <a:gd name="connsiteY41" fmla="*/ 1941773 h 1941773"/>
              <a:gd name="connsiteX42" fmla="*/ 0 w 12192148"/>
              <a:gd name="connsiteY42" fmla="*/ 1941773 h 1941773"/>
              <a:gd name="connsiteX43" fmla="*/ 0 w 12192148"/>
              <a:gd name="connsiteY43" fmla="*/ 1896676 h 1941773"/>
              <a:gd name="connsiteX44" fmla="*/ 0 w 12192148"/>
              <a:gd name="connsiteY44" fmla="*/ 1573784 h 1941773"/>
              <a:gd name="connsiteX45" fmla="*/ 112847 w 12192148"/>
              <a:gd name="connsiteY45" fmla="*/ 1573784 h 1941773"/>
              <a:gd name="connsiteX46" fmla="*/ 293106 w 12192148"/>
              <a:gd name="connsiteY46" fmla="*/ 1573784 h 1941773"/>
              <a:gd name="connsiteX47" fmla="*/ 293106 w 12192148"/>
              <a:gd name="connsiteY47" fmla="*/ 411930 h 1941773"/>
              <a:gd name="connsiteX48" fmla="*/ 655428 w 12192148"/>
              <a:gd name="connsiteY48" fmla="*/ 411930 h 1941773"/>
              <a:gd name="connsiteX49" fmla="*/ 655428 w 12192148"/>
              <a:gd name="connsiteY49" fmla="*/ 1373100 h 1941773"/>
              <a:gd name="connsiteX50" fmla="*/ 791956 w 12192148"/>
              <a:gd name="connsiteY50" fmla="*/ 1188260 h 1941773"/>
              <a:gd name="connsiteX51" fmla="*/ 954739 w 12192148"/>
              <a:gd name="connsiteY51" fmla="*/ 1399506 h 1941773"/>
              <a:gd name="connsiteX52" fmla="*/ 1101768 w 12192148"/>
              <a:gd name="connsiteY52" fmla="*/ 1188260 h 1941773"/>
              <a:gd name="connsiteX53" fmla="*/ 1264551 w 12192148"/>
              <a:gd name="connsiteY53" fmla="*/ 1399506 h 1941773"/>
              <a:gd name="connsiteX54" fmla="*/ 1411580 w 12192148"/>
              <a:gd name="connsiteY54" fmla="*/ 1188260 h 1941773"/>
              <a:gd name="connsiteX55" fmla="*/ 1574363 w 12192148"/>
              <a:gd name="connsiteY55" fmla="*/ 1399506 h 1941773"/>
              <a:gd name="connsiteX56" fmla="*/ 1574363 w 12192148"/>
              <a:gd name="connsiteY56" fmla="*/ 1447036 h 1941773"/>
              <a:gd name="connsiteX57" fmla="*/ 1721393 w 12192148"/>
              <a:gd name="connsiteY57" fmla="*/ 1447036 h 1941773"/>
              <a:gd name="connsiteX58" fmla="*/ 1721393 w 12192148"/>
              <a:gd name="connsiteY58" fmla="*/ 1299164 h 1941773"/>
              <a:gd name="connsiteX59" fmla="*/ 1537606 w 12192148"/>
              <a:gd name="connsiteY59" fmla="*/ 1072074 h 1941773"/>
              <a:gd name="connsiteX60" fmla="*/ 1721393 w 12192148"/>
              <a:gd name="connsiteY60" fmla="*/ 844985 h 1941773"/>
              <a:gd name="connsiteX61" fmla="*/ 1721393 w 12192148"/>
              <a:gd name="connsiteY61" fmla="*/ 586208 h 1941773"/>
              <a:gd name="connsiteX62" fmla="*/ 1815912 w 12192148"/>
              <a:gd name="connsiteY62" fmla="*/ 586208 h 1941773"/>
              <a:gd name="connsiteX63" fmla="*/ 1815912 w 12192148"/>
              <a:gd name="connsiteY63" fmla="*/ 844985 h 1941773"/>
              <a:gd name="connsiteX64" fmla="*/ 1999699 w 12192148"/>
              <a:gd name="connsiteY64" fmla="*/ 1072074 h 1941773"/>
              <a:gd name="connsiteX65" fmla="*/ 1815912 w 12192148"/>
              <a:gd name="connsiteY65" fmla="*/ 1299164 h 1941773"/>
              <a:gd name="connsiteX66" fmla="*/ 1815912 w 12192148"/>
              <a:gd name="connsiteY66" fmla="*/ 1447036 h 1941773"/>
              <a:gd name="connsiteX67" fmla="*/ 1941937 w 12192148"/>
              <a:gd name="connsiteY67" fmla="*/ 1447036 h 1941773"/>
              <a:gd name="connsiteX68" fmla="*/ 1941937 w 12192148"/>
              <a:gd name="connsiteY68" fmla="*/ 1293883 h 1941773"/>
              <a:gd name="connsiteX69" fmla="*/ 2099469 w 12192148"/>
              <a:gd name="connsiteY69" fmla="*/ 1293883 h 1941773"/>
              <a:gd name="connsiteX70" fmla="*/ 2099469 w 12192148"/>
              <a:gd name="connsiteY70" fmla="*/ 1093199 h 1941773"/>
              <a:gd name="connsiteX71" fmla="*/ 2440788 w 12192148"/>
              <a:gd name="connsiteY71" fmla="*/ 1093199 h 1941773"/>
              <a:gd name="connsiteX72" fmla="*/ 2440788 w 12192148"/>
              <a:gd name="connsiteY72" fmla="*/ 517553 h 1941773"/>
              <a:gd name="connsiteX73" fmla="*/ 2897630 w 12192148"/>
              <a:gd name="connsiteY73" fmla="*/ 517553 h 1941773"/>
              <a:gd name="connsiteX74" fmla="*/ 2897630 w 12192148"/>
              <a:gd name="connsiteY74" fmla="*/ 1103761 h 1941773"/>
              <a:gd name="connsiteX75" fmla="*/ 3364974 w 12192148"/>
              <a:gd name="connsiteY75" fmla="*/ 1103761 h 1941773"/>
              <a:gd name="connsiteX76" fmla="*/ 3364974 w 12192148"/>
              <a:gd name="connsiteY76" fmla="*/ 739362 h 1941773"/>
              <a:gd name="connsiteX77" fmla="*/ 3879577 w 12192148"/>
              <a:gd name="connsiteY77" fmla="*/ 739362 h 1941773"/>
              <a:gd name="connsiteX78" fmla="*/ 3879577 w 12192148"/>
              <a:gd name="connsiteY78" fmla="*/ 1093199 h 1941773"/>
              <a:gd name="connsiteX79" fmla="*/ 4268157 w 12192148"/>
              <a:gd name="connsiteY79" fmla="*/ 1093199 h 1941773"/>
              <a:gd name="connsiteX80" fmla="*/ 4268157 w 12192148"/>
              <a:gd name="connsiteY80" fmla="*/ 924202 h 1941773"/>
              <a:gd name="connsiteX81" fmla="*/ 4530710 w 12192148"/>
              <a:gd name="connsiteY81" fmla="*/ 929483 h 1941773"/>
              <a:gd name="connsiteX82" fmla="*/ 4530710 w 12192148"/>
              <a:gd name="connsiteY82" fmla="*/ 781611 h 1941773"/>
              <a:gd name="connsiteX83" fmla="*/ 4798513 w 12192148"/>
              <a:gd name="connsiteY83" fmla="*/ 781611 h 1941773"/>
              <a:gd name="connsiteX84" fmla="*/ 4798513 w 12192148"/>
              <a:gd name="connsiteY84" fmla="*/ 918921 h 1941773"/>
              <a:gd name="connsiteX85" fmla="*/ 5055815 w 12192148"/>
              <a:gd name="connsiteY85" fmla="*/ 918921 h 1941773"/>
              <a:gd name="connsiteX86" fmla="*/ 5055815 w 12192148"/>
              <a:gd name="connsiteY86" fmla="*/ 765768 h 1941773"/>
              <a:gd name="connsiteX87" fmla="*/ 5307865 w 12192148"/>
              <a:gd name="connsiteY87" fmla="*/ 771049 h 1941773"/>
              <a:gd name="connsiteX88" fmla="*/ 5307865 w 12192148"/>
              <a:gd name="connsiteY88" fmla="*/ 0 h 1941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2192148" h="1941773">
                <a:moveTo>
                  <a:pt x="5307865" y="0"/>
                </a:moveTo>
                <a:cubicBezTo>
                  <a:pt x="5307865" y="0"/>
                  <a:pt x="5307865" y="0"/>
                  <a:pt x="5817217" y="0"/>
                </a:cubicBezTo>
                <a:cubicBezTo>
                  <a:pt x="5817217" y="0"/>
                  <a:pt x="5817217" y="0"/>
                  <a:pt x="5817217" y="697113"/>
                </a:cubicBezTo>
                <a:cubicBezTo>
                  <a:pt x="5817217" y="697113"/>
                  <a:pt x="5817217" y="697113"/>
                  <a:pt x="6190042" y="697113"/>
                </a:cubicBezTo>
                <a:cubicBezTo>
                  <a:pt x="6190042" y="697113"/>
                  <a:pt x="6190042" y="697113"/>
                  <a:pt x="6190042" y="1325570"/>
                </a:cubicBezTo>
                <a:cubicBezTo>
                  <a:pt x="6190042" y="1325570"/>
                  <a:pt x="6190042" y="1325570"/>
                  <a:pt x="6489353" y="1325570"/>
                </a:cubicBezTo>
                <a:cubicBezTo>
                  <a:pt x="6489353" y="1325570"/>
                  <a:pt x="6489353" y="1325570"/>
                  <a:pt x="6489353" y="1114324"/>
                </a:cubicBezTo>
                <a:cubicBezTo>
                  <a:pt x="6489353" y="1114324"/>
                  <a:pt x="6489353" y="1114324"/>
                  <a:pt x="6898935" y="1114324"/>
                </a:cubicBezTo>
                <a:cubicBezTo>
                  <a:pt x="6898935" y="1114324"/>
                  <a:pt x="6898935" y="1114324"/>
                  <a:pt x="6898935" y="348556"/>
                </a:cubicBezTo>
                <a:cubicBezTo>
                  <a:pt x="6898935" y="348556"/>
                  <a:pt x="6898935" y="348556"/>
                  <a:pt x="7219249" y="348556"/>
                </a:cubicBezTo>
                <a:cubicBezTo>
                  <a:pt x="7219249" y="348556"/>
                  <a:pt x="7219249" y="348556"/>
                  <a:pt x="7219249" y="1093199"/>
                </a:cubicBezTo>
                <a:cubicBezTo>
                  <a:pt x="7219249" y="1093199"/>
                  <a:pt x="7219249" y="1093199"/>
                  <a:pt x="7413539" y="1093199"/>
                </a:cubicBezTo>
                <a:cubicBezTo>
                  <a:pt x="7413539" y="1093199"/>
                  <a:pt x="7413539" y="1093199"/>
                  <a:pt x="7413539" y="517553"/>
                </a:cubicBezTo>
                <a:cubicBezTo>
                  <a:pt x="7413539" y="517553"/>
                  <a:pt x="7413539" y="517553"/>
                  <a:pt x="7875631" y="517553"/>
                </a:cubicBezTo>
                <a:cubicBezTo>
                  <a:pt x="7875631" y="517553"/>
                  <a:pt x="7875631" y="517553"/>
                  <a:pt x="7875631" y="1103761"/>
                </a:cubicBezTo>
                <a:cubicBezTo>
                  <a:pt x="7875631" y="1103761"/>
                  <a:pt x="7875631" y="1103761"/>
                  <a:pt x="8342975" y="1103761"/>
                </a:cubicBezTo>
                <a:cubicBezTo>
                  <a:pt x="8342975" y="1103761"/>
                  <a:pt x="8342975" y="1103761"/>
                  <a:pt x="8342975" y="739362"/>
                </a:cubicBezTo>
                <a:cubicBezTo>
                  <a:pt x="8342975" y="739362"/>
                  <a:pt x="8342975" y="739362"/>
                  <a:pt x="8852328" y="739362"/>
                </a:cubicBezTo>
                <a:cubicBezTo>
                  <a:pt x="8852328" y="739362"/>
                  <a:pt x="8852328" y="739362"/>
                  <a:pt x="8852328" y="1093199"/>
                </a:cubicBezTo>
                <a:cubicBezTo>
                  <a:pt x="8852328" y="1093199"/>
                  <a:pt x="8852328" y="1093199"/>
                  <a:pt x="9240906" y="1093199"/>
                </a:cubicBezTo>
                <a:cubicBezTo>
                  <a:pt x="9240906" y="1093199"/>
                  <a:pt x="9240906" y="1093199"/>
                  <a:pt x="9240906" y="924202"/>
                </a:cubicBezTo>
                <a:cubicBezTo>
                  <a:pt x="9240906" y="924202"/>
                  <a:pt x="9240906" y="924202"/>
                  <a:pt x="9503459" y="929483"/>
                </a:cubicBezTo>
                <a:cubicBezTo>
                  <a:pt x="9503459" y="929483"/>
                  <a:pt x="9503459" y="929483"/>
                  <a:pt x="9503459" y="781611"/>
                </a:cubicBezTo>
                <a:cubicBezTo>
                  <a:pt x="9503459" y="781611"/>
                  <a:pt x="9503459" y="781611"/>
                  <a:pt x="9771263" y="781611"/>
                </a:cubicBezTo>
                <a:cubicBezTo>
                  <a:pt x="9771263" y="781611"/>
                  <a:pt x="9771263" y="781611"/>
                  <a:pt x="9771263" y="918921"/>
                </a:cubicBezTo>
                <a:cubicBezTo>
                  <a:pt x="9771263" y="918921"/>
                  <a:pt x="9771263" y="918921"/>
                  <a:pt x="10028565" y="918921"/>
                </a:cubicBezTo>
                <a:cubicBezTo>
                  <a:pt x="10028565" y="918921"/>
                  <a:pt x="10028565" y="918921"/>
                  <a:pt x="10028565" y="765768"/>
                </a:cubicBezTo>
                <a:cubicBezTo>
                  <a:pt x="10028565" y="765768"/>
                  <a:pt x="10028565" y="765768"/>
                  <a:pt x="10280615" y="771049"/>
                </a:cubicBezTo>
                <a:cubicBezTo>
                  <a:pt x="10280615" y="771049"/>
                  <a:pt x="10280615" y="771049"/>
                  <a:pt x="10280615" y="190122"/>
                </a:cubicBezTo>
                <a:cubicBezTo>
                  <a:pt x="10280615" y="190122"/>
                  <a:pt x="10280615" y="190122"/>
                  <a:pt x="10789968" y="190122"/>
                </a:cubicBezTo>
                <a:cubicBezTo>
                  <a:pt x="10789968" y="190122"/>
                  <a:pt x="10789968" y="190122"/>
                  <a:pt x="10789968" y="697113"/>
                </a:cubicBezTo>
                <a:cubicBezTo>
                  <a:pt x="10789968" y="697113"/>
                  <a:pt x="10789968" y="697113"/>
                  <a:pt x="11168044" y="697113"/>
                </a:cubicBezTo>
                <a:cubicBezTo>
                  <a:pt x="11168044" y="697113"/>
                  <a:pt x="11168044" y="697113"/>
                  <a:pt x="11168044" y="1621315"/>
                </a:cubicBezTo>
                <a:cubicBezTo>
                  <a:pt x="11168044" y="1621315"/>
                  <a:pt x="11168044" y="1621315"/>
                  <a:pt x="11467354" y="1621315"/>
                </a:cubicBezTo>
                <a:cubicBezTo>
                  <a:pt x="11467354" y="1621315"/>
                  <a:pt x="11467354" y="1621315"/>
                  <a:pt x="11467354" y="1114324"/>
                </a:cubicBezTo>
                <a:cubicBezTo>
                  <a:pt x="11467354" y="1114324"/>
                  <a:pt x="11467354" y="1114324"/>
                  <a:pt x="11871686" y="1114324"/>
                </a:cubicBezTo>
                <a:cubicBezTo>
                  <a:pt x="11871686" y="1114324"/>
                  <a:pt x="11871686" y="1114324"/>
                  <a:pt x="11871686" y="348556"/>
                </a:cubicBezTo>
                <a:cubicBezTo>
                  <a:pt x="11871686" y="348556"/>
                  <a:pt x="11871686" y="348556"/>
                  <a:pt x="12192000" y="348556"/>
                </a:cubicBezTo>
                <a:cubicBezTo>
                  <a:pt x="12192000" y="348556"/>
                  <a:pt x="12192000" y="348556"/>
                  <a:pt x="12192000" y="1754103"/>
                </a:cubicBezTo>
                <a:lnTo>
                  <a:pt x="12192000" y="1896676"/>
                </a:lnTo>
                <a:lnTo>
                  <a:pt x="12192148" y="1896676"/>
                </a:lnTo>
                <a:lnTo>
                  <a:pt x="12192148" y="1941773"/>
                </a:lnTo>
                <a:lnTo>
                  <a:pt x="0" y="1941773"/>
                </a:lnTo>
                <a:lnTo>
                  <a:pt x="0" y="1896676"/>
                </a:lnTo>
                <a:lnTo>
                  <a:pt x="0" y="1573784"/>
                </a:lnTo>
                <a:lnTo>
                  <a:pt x="112847" y="1573784"/>
                </a:lnTo>
                <a:cubicBezTo>
                  <a:pt x="165111" y="1573784"/>
                  <a:pt x="224842" y="1573784"/>
                  <a:pt x="293106" y="1573784"/>
                </a:cubicBezTo>
                <a:cubicBezTo>
                  <a:pt x="293106" y="1573784"/>
                  <a:pt x="293106" y="1573784"/>
                  <a:pt x="293106" y="411930"/>
                </a:cubicBezTo>
                <a:cubicBezTo>
                  <a:pt x="293106" y="411930"/>
                  <a:pt x="293106" y="411930"/>
                  <a:pt x="655428" y="411930"/>
                </a:cubicBezTo>
                <a:cubicBezTo>
                  <a:pt x="655428" y="411930"/>
                  <a:pt x="655428" y="411930"/>
                  <a:pt x="655428" y="1373100"/>
                </a:cubicBezTo>
                <a:cubicBezTo>
                  <a:pt x="676433" y="1315008"/>
                  <a:pt x="734194" y="1188260"/>
                  <a:pt x="791956" y="1188260"/>
                </a:cubicBezTo>
                <a:cubicBezTo>
                  <a:pt x="875973" y="1188260"/>
                  <a:pt x="954739" y="1399506"/>
                  <a:pt x="954739" y="1399506"/>
                </a:cubicBezTo>
                <a:cubicBezTo>
                  <a:pt x="954739" y="1399506"/>
                  <a:pt x="1023002" y="1188260"/>
                  <a:pt x="1101768" y="1188260"/>
                </a:cubicBezTo>
                <a:cubicBezTo>
                  <a:pt x="1180534" y="1188260"/>
                  <a:pt x="1264551" y="1399506"/>
                  <a:pt x="1264551" y="1399506"/>
                </a:cubicBezTo>
                <a:cubicBezTo>
                  <a:pt x="1264551" y="1399506"/>
                  <a:pt x="1332815" y="1188260"/>
                  <a:pt x="1411580" y="1188260"/>
                </a:cubicBezTo>
                <a:cubicBezTo>
                  <a:pt x="1490347" y="1188260"/>
                  <a:pt x="1574363" y="1399506"/>
                  <a:pt x="1574363" y="1399506"/>
                </a:cubicBezTo>
                <a:cubicBezTo>
                  <a:pt x="1574363" y="1399506"/>
                  <a:pt x="1574363" y="1399506"/>
                  <a:pt x="1574363" y="1447036"/>
                </a:cubicBezTo>
                <a:cubicBezTo>
                  <a:pt x="1574363" y="1447036"/>
                  <a:pt x="1574363" y="1447036"/>
                  <a:pt x="1721393" y="1447036"/>
                </a:cubicBezTo>
                <a:cubicBezTo>
                  <a:pt x="1721393" y="1447036"/>
                  <a:pt x="1721393" y="1447036"/>
                  <a:pt x="1721393" y="1299164"/>
                </a:cubicBezTo>
                <a:cubicBezTo>
                  <a:pt x="1616372" y="1278040"/>
                  <a:pt x="1537606" y="1182979"/>
                  <a:pt x="1537606" y="1072074"/>
                </a:cubicBezTo>
                <a:cubicBezTo>
                  <a:pt x="1537606" y="961170"/>
                  <a:pt x="1616372" y="866110"/>
                  <a:pt x="1721393" y="844985"/>
                </a:cubicBezTo>
                <a:cubicBezTo>
                  <a:pt x="1721393" y="844985"/>
                  <a:pt x="1721393" y="844985"/>
                  <a:pt x="1721393" y="586208"/>
                </a:cubicBezTo>
                <a:cubicBezTo>
                  <a:pt x="1721393" y="586208"/>
                  <a:pt x="1721393" y="586208"/>
                  <a:pt x="1815912" y="586208"/>
                </a:cubicBezTo>
                <a:cubicBezTo>
                  <a:pt x="1815912" y="586208"/>
                  <a:pt x="1815912" y="586208"/>
                  <a:pt x="1815912" y="844985"/>
                </a:cubicBezTo>
                <a:cubicBezTo>
                  <a:pt x="1920933" y="866110"/>
                  <a:pt x="1999699" y="961170"/>
                  <a:pt x="1999699" y="1072074"/>
                </a:cubicBezTo>
                <a:cubicBezTo>
                  <a:pt x="1999699" y="1188260"/>
                  <a:pt x="1920933" y="1278040"/>
                  <a:pt x="1815912" y="1299164"/>
                </a:cubicBezTo>
                <a:cubicBezTo>
                  <a:pt x="1815912" y="1299164"/>
                  <a:pt x="1815912" y="1299164"/>
                  <a:pt x="1815912" y="1447036"/>
                </a:cubicBezTo>
                <a:cubicBezTo>
                  <a:pt x="1815912" y="1447036"/>
                  <a:pt x="1815912" y="1447036"/>
                  <a:pt x="1941937" y="1447036"/>
                </a:cubicBezTo>
                <a:cubicBezTo>
                  <a:pt x="1941937" y="1447036"/>
                  <a:pt x="1941937" y="1447036"/>
                  <a:pt x="1941937" y="1293883"/>
                </a:cubicBezTo>
                <a:cubicBezTo>
                  <a:pt x="1941937" y="1293883"/>
                  <a:pt x="1941937" y="1293883"/>
                  <a:pt x="2099469" y="1293883"/>
                </a:cubicBezTo>
                <a:cubicBezTo>
                  <a:pt x="2099469" y="1293883"/>
                  <a:pt x="2099469" y="1293883"/>
                  <a:pt x="2099469" y="1093199"/>
                </a:cubicBezTo>
                <a:cubicBezTo>
                  <a:pt x="2099469" y="1093199"/>
                  <a:pt x="2099469" y="1093199"/>
                  <a:pt x="2440788" y="1093199"/>
                </a:cubicBezTo>
                <a:cubicBezTo>
                  <a:pt x="2440788" y="1093199"/>
                  <a:pt x="2440788" y="1093199"/>
                  <a:pt x="2440788" y="517553"/>
                </a:cubicBezTo>
                <a:cubicBezTo>
                  <a:pt x="2440788" y="517553"/>
                  <a:pt x="2440788" y="517553"/>
                  <a:pt x="2897630" y="517553"/>
                </a:cubicBezTo>
                <a:cubicBezTo>
                  <a:pt x="2897630" y="517553"/>
                  <a:pt x="2897630" y="517553"/>
                  <a:pt x="2897630" y="1103761"/>
                </a:cubicBezTo>
                <a:cubicBezTo>
                  <a:pt x="2897630" y="1103761"/>
                  <a:pt x="2897630" y="1103761"/>
                  <a:pt x="3364974" y="1103761"/>
                </a:cubicBezTo>
                <a:cubicBezTo>
                  <a:pt x="3364974" y="1103761"/>
                  <a:pt x="3364974" y="1103761"/>
                  <a:pt x="3364974" y="739362"/>
                </a:cubicBezTo>
                <a:cubicBezTo>
                  <a:pt x="3364974" y="739362"/>
                  <a:pt x="3364974" y="739362"/>
                  <a:pt x="3879577" y="739362"/>
                </a:cubicBezTo>
                <a:cubicBezTo>
                  <a:pt x="3879577" y="739362"/>
                  <a:pt x="3879577" y="739362"/>
                  <a:pt x="3879577" y="1093199"/>
                </a:cubicBezTo>
                <a:cubicBezTo>
                  <a:pt x="3879577" y="1093199"/>
                  <a:pt x="3879577" y="1093199"/>
                  <a:pt x="4268157" y="1093199"/>
                </a:cubicBezTo>
                <a:cubicBezTo>
                  <a:pt x="4268157" y="1093199"/>
                  <a:pt x="4268157" y="1093199"/>
                  <a:pt x="4268157" y="924202"/>
                </a:cubicBezTo>
                <a:cubicBezTo>
                  <a:pt x="4268157" y="924202"/>
                  <a:pt x="4268157" y="924202"/>
                  <a:pt x="4530710" y="929483"/>
                </a:cubicBezTo>
                <a:cubicBezTo>
                  <a:pt x="4530710" y="929483"/>
                  <a:pt x="4530710" y="929483"/>
                  <a:pt x="4530710" y="781611"/>
                </a:cubicBezTo>
                <a:cubicBezTo>
                  <a:pt x="4530710" y="781611"/>
                  <a:pt x="4530710" y="781611"/>
                  <a:pt x="4798513" y="781611"/>
                </a:cubicBezTo>
                <a:cubicBezTo>
                  <a:pt x="4798513" y="781611"/>
                  <a:pt x="4798513" y="781611"/>
                  <a:pt x="4798513" y="918921"/>
                </a:cubicBezTo>
                <a:cubicBezTo>
                  <a:pt x="4798513" y="918921"/>
                  <a:pt x="4798513" y="918921"/>
                  <a:pt x="5055815" y="918921"/>
                </a:cubicBezTo>
                <a:cubicBezTo>
                  <a:pt x="5055815" y="918921"/>
                  <a:pt x="5055815" y="918921"/>
                  <a:pt x="5055815" y="765768"/>
                </a:cubicBezTo>
                <a:cubicBezTo>
                  <a:pt x="5055815" y="765768"/>
                  <a:pt x="5055815" y="765768"/>
                  <a:pt x="5307865" y="771049"/>
                </a:cubicBezTo>
                <a:cubicBezTo>
                  <a:pt x="5307865" y="771049"/>
                  <a:pt x="5307865" y="771049"/>
                  <a:pt x="53078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DB0ECD-F65B-48DE-891A-862D5ACE45DD}"/>
              </a:ext>
            </a:extLst>
          </p:cNvPr>
          <p:cNvSpPr/>
          <p:nvPr userDrawn="1"/>
        </p:nvSpPr>
        <p:spPr>
          <a:xfrm>
            <a:off x="0" y="6730111"/>
            <a:ext cx="12192000" cy="1371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4E7187E-67A8-49EF-8933-FEE04FEAF50C}"/>
              </a:ext>
            </a:extLst>
          </p:cNvPr>
          <p:cNvGrpSpPr/>
          <p:nvPr userDrawn="1"/>
        </p:nvGrpSpPr>
        <p:grpSpPr>
          <a:xfrm flipH="1">
            <a:off x="11178612" y="5759424"/>
            <a:ext cx="817770" cy="809183"/>
            <a:chOff x="3175" y="1588"/>
            <a:chExt cx="4686300" cy="4637087"/>
          </a:xfrm>
          <a:solidFill>
            <a:schemeClr val="accent1"/>
          </a:solidFill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1E0D8746-24E0-4548-8C4D-DD75A2E89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3094038"/>
              <a:ext cx="984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36672466-A780-459C-AE15-37398D2D6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3094038"/>
              <a:ext cx="857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7">
              <a:extLst>
                <a:ext uri="{FF2B5EF4-FFF2-40B4-BE49-F238E27FC236}">
                  <a16:creationId xmlns:a16="http://schemas.microsoft.com/office/drawing/2014/main" id="{29B98435-DD78-4523-A912-E2FFE0743C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14801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FBBADD09-E087-4218-94AA-9A732C065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AD29BA87-8A6B-454A-870A-0930CAD32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0">
              <a:extLst>
                <a:ext uri="{FF2B5EF4-FFF2-40B4-BE49-F238E27FC236}">
                  <a16:creationId xmlns:a16="http://schemas.microsoft.com/office/drawing/2014/main" id="{123A592A-5A52-4664-A9ED-ACB125838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4417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C81F600D-2C20-46EA-8051-63C37B9BE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899F243A-F661-4476-B974-A468A2C72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3">
              <a:extLst>
                <a:ext uri="{FF2B5EF4-FFF2-40B4-BE49-F238E27FC236}">
                  <a16:creationId xmlns:a16="http://schemas.microsoft.com/office/drawing/2014/main" id="{551C0F5B-D850-4F14-92ED-08B31C994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7338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DDB35BF1-FC37-43C1-B5CB-9E8BD46BA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24FA2821-2268-4EEC-BB62-C826BAA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6">
              <a:extLst>
                <a:ext uri="{FF2B5EF4-FFF2-40B4-BE49-F238E27FC236}">
                  <a16:creationId xmlns:a16="http://schemas.microsoft.com/office/drawing/2014/main" id="{CD9D3E4B-0D89-4DC9-9BF3-1825125DE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4027488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D396BA03-71DB-4A9E-A491-CC50B3E01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89B117B3-FDE2-48F4-8E18-99B713916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19">
              <a:extLst>
                <a:ext uri="{FF2B5EF4-FFF2-40B4-BE49-F238E27FC236}">
                  <a16:creationId xmlns:a16="http://schemas.microsoft.com/office/drawing/2014/main" id="{4D15AB71-4C87-4F96-A6F1-334D55AAD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1897063"/>
              <a:ext cx="984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0">
              <a:extLst>
                <a:ext uri="{FF2B5EF4-FFF2-40B4-BE49-F238E27FC236}">
                  <a16:creationId xmlns:a16="http://schemas.microsoft.com/office/drawing/2014/main" id="{248F0BE9-E11B-4028-814F-E2A724D17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1897063"/>
              <a:ext cx="857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1">
              <a:extLst>
                <a:ext uri="{FF2B5EF4-FFF2-40B4-BE49-F238E27FC236}">
                  <a16:creationId xmlns:a16="http://schemas.microsoft.com/office/drawing/2014/main" id="{DEB11266-49E8-4D24-8542-C4A048AF02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18970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D411A65D-2AF3-496C-83AD-506A50975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340303F8-CA51-4013-9A24-EEBF9EBC0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id="{34F8A7A6-DC0C-48BD-AB47-EA5A934AB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1891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96DEEB0A-E270-4DD9-9017-7926F8547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B5AAD273-90EB-45E1-9BBE-8741FDB77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7">
              <a:extLst>
                <a:ext uri="{FF2B5EF4-FFF2-40B4-BE49-F238E27FC236}">
                  <a16:creationId xmlns:a16="http://schemas.microsoft.com/office/drawing/2014/main" id="{8DF0AAEB-1341-4548-A29D-7A9DC2A17F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4828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2CC3CCCD-AA24-440F-A0BE-897C9281D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034501E6-BB13-484D-861F-D4CFA91A5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0">
              <a:extLst>
                <a:ext uri="{FF2B5EF4-FFF2-40B4-BE49-F238E27FC236}">
                  <a16:creationId xmlns:a16="http://schemas.microsoft.com/office/drawing/2014/main" id="{0D67A953-9F89-4360-9C0B-AD7C57905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7749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959C6397-6B14-4BF1-939F-1CEBB2C92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086DEA11-5A0F-41A0-9E58-93A548D40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3">
              <a:extLst>
                <a:ext uri="{FF2B5EF4-FFF2-40B4-BE49-F238E27FC236}">
                  <a16:creationId xmlns:a16="http://schemas.microsoft.com/office/drawing/2014/main" id="{95EF28D8-427E-4E48-8227-A39E83E63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9163"/>
              <a:ext cx="44450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4">
              <a:extLst>
                <a:ext uri="{FF2B5EF4-FFF2-40B4-BE49-F238E27FC236}">
                  <a16:creationId xmlns:a16="http://schemas.microsoft.com/office/drawing/2014/main" id="{8AB2938F-B634-4E8A-B393-1E4DB0460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875" y="919163"/>
              <a:ext cx="53975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5">
              <a:extLst>
                <a:ext uri="{FF2B5EF4-FFF2-40B4-BE49-F238E27FC236}">
                  <a16:creationId xmlns:a16="http://schemas.microsoft.com/office/drawing/2014/main" id="{7AC677A7-BB8A-491C-A45F-A59C133CF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5988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0BF19144-EB5A-46F2-A7B5-9BFF79F92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3DE460ED-F9F1-4390-B1B1-E1F0AAB4F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38">
              <a:extLst>
                <a:ext uri="{FF2B5EF4-FFF2-40B4-BE49-F238E27FC236}">
                  <a16:creationId xmlns:a16="http://schemas.microsoft.com/office/drawing/2014/main" id="{A0875147-4462-4486-A8D9-B5FBD6147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141413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F9D2850E-CADF-4A4F-9B9D-93A82DE33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0">
              <a:extLst>
                <a:ext uri="{FF2B5EF4-FFF2-40B4-BE49-F238E27FC236}">
                  <a16:creationId xmlns:a16="http://schemas.microsoft.com/office/drawing/2014/main" id="{FEEF3CDA-2F3C-4EF7-A0D3-8A4AA9FD7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1">
              <a:extLst>
                <a:ext uri="{FF2B5EF4-FFF2-40B4-BE49-F238E27FC236}">
                  <a16:creationId xmlns:a16="http://schemas.microsoft.com/office/drawing/2014/main" id="{3342AED6-93BC-4255-97D4-E231A10A4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3652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5D5E12A5-7039-45EB-8E89-848972235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135 w 149"/>
                <a:gd name="T1" fmla="*/ 146 h 146"/>
                <a:gd name="T2" fmla="*/ 0 w 149"/>
                <a:gd name="T3" fmla="*/ 12 h 146"/>
                <a:gd name="T4" fmla="*/ 14 w 149"/>
                <a:gd name="T5" fmla="*/ 0 h 146"/>
                <a:gd name="T6" fmla="*/ 149 w 149"/>
                <a:gd name="T7" fmla="*/ 134 h 146"/>
                <a:gd name="T8" fmla="*/ 135 w 149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135" y="146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4E825686-FC6B-43A0-9C18-8B370A8DE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0 w 149"/>
                <a:gd name="T1" fmla="*/ 134 h 146"/>
                <a:gd name="T2" fmla="*/ 135 w 149"/>
                <a:gd name="T3" fmla="*/ 0 h 146"/>
                <a:gd name="T4" fmla="*/ 149 w 149"/>
                <a:gd name="T5" fmla="*/ 12 h 146"/>
                <a:gd name="T6" fmla="*/ 14 w 149"/>
                <a:gd name="T7" fmla="*/ 146 h 146"/>
                <a:gd name="T8" fmla="*/ 0 w 149"/>
                <a:gd name="T9" fmla="*/ 13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0" y="134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6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4">
              <a:extLst>
                <a:ext uri="{FF2B5EF4-FFF2-40B4-BE49-F238E27FC236}">
                  <a16:creationId xmlns:a16="http://schemas.microsoft.com/office/drawing/2014/main" id="{571F6FA0-0ACD-47F0-A6EA-23366BFFB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590675"/>
              <a:ext cx="2746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id="{3782179F-EDD5-45A3-AEBF-F5BC4E4E6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36C073D7-7EAF-488F-9E76-4B3037D0B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7">
              <a:extLst>
                <a:ext uri="{FF2B5EF4-FFF2-40B4-BE49-F238E27FC236}">
                  <a16:creationId xmlns:a16="http://schemas.microsoft.com/office/drawing/2014/main" id="{CEC5BC9B-46ED-4261-A6E9-E4203D254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217488"/>
              <a:ext cx="44450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48">
              <a:extLst>
                <a:ext uri="{FF2B5EF4-FFF2-40B4-BE49-F238E27FC236}">
                  <a16:creationId xmlns:a16="http://schemas.microsoft.com/office/drawing/2014/main" id="{3475CBE3-E77C-485B-8A25-FF8E3B7D9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050" y="217488"/>
              <a:ext cx="53975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8C3A17A5-6EF4-473C-863E-6500240DC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88" y="65088"/>
              <a:ext cx="287338" cy="188912"/>
            </a:xfrm>
            <a:custGeom>
              <a:avLst/>
              <a:gdLst>
                <a:gd name="T0" fmla="*/ 181 w 181"/>
                <a:gd name="T1" fmla="*/ 119 h 119"/>
                <a:gd name="T2" fmla="*/ 0 w 181"/>
                <a:gd name="T3" fmla="*/ 119 h 119"/>
                <a:gd name="T4" fmla="*/ 0 w 181"/>
                <a:gd name="T5" fmla="*/ 80 h 119"/>
                <a:gd name="T6" fmla="*/ 86 w 181"/>
                <a:gd name="T7" fmla="*/ 0 h 119"/>
                <a:gd name="T8" fmla="*/ 181 w 181"/>
                <a:gd name="T9" fmla="*/ 26 h 119"/>
                <a:gd name="T10" fmla="*/ 181 w 181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19">
                  <a:moveTo>
                    <a:pt x="181" y="119"/>
                  </a:moveTo>
                  <a:lnTo>
                    <a:pt x="0" y="119"/>
                  </a:lnTo>
                  <a:lnTo>
                    <a:pt x="0" y="80"/>
                  </a:lnTo>
                  <a:lnTo>
                    <a:pt x="86" y="0"/>
                  </a:lnTo>
                  <a:lnTo>
                    <a:pt x="181" y="26"/>
                  </a:lnTo>
                  <a:lnTo>
                    <a:pt x="181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0063378E-9B99-4EA3-ACB8-B2242D59D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5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264A3ADE-6E13-4D56-BB2D-CA6A43E4E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5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5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2">
              <a:extLst>
                <a:ext uri="{FF2B5EF4-FFF2-40B4-BE49-F238E27FC236}">
                  <a16:creationId xmlns:a16="http://schemas.microsoft.com/office/drawing/2014/main" id="{DF6F7D2C-77EC-4870-9A63-A758BD09FF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43180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3">
              <a:extLst>
                <a:ext uri="{FF2B5EF4-FFF2-40B4-BE49-F238E27FC236}">
                  <a16:creationId xmlns:a16="http://schemas.microsoft.com/office/drawing/2014/main" id="{20DB3045-3E2E-4C75-ACDE-E0F938FF3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B9EFB335-10CA-4102-8059-BD9F952E0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5">
              <a:extLst>
                <a:ext uri="{FF2B5EF4-FFF2-40B4-BE49-F238E27FC236}">
                  <a16:creationId xmlns:a16="http://schemas.microsoft.com/office/drawing/2014/main" id="{0F3D9485-861F-4A13-84FC-B39976B47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6540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6">
              <a:extLst>
                <a:ext uri="{FF2B5EF4-FFF2-40B4-BE49-F238E27FC236}">
                  <a16:creationId xmlns:a16="http://schemas.microsoft.com/office/drawing/2014/main" id="{530011E5-173C-43DE-8839-B1A6E99F9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135 w 149"/>
                <a:gd name="T1" fmla="*/ 147 h 147"/>
                <a:gd name="T2" fmla="*/ 0 w 149"/>
                <a:gd name="T3" fmla="*/ 12 h 147"/>
                <a:gd name="T4" fmla="*/ 14 w 149"/>
                <a:gd name="T5" fmla="*/ 0 h 147"/>
                <a:gd name="T6" fmla="*/ 149 w 149"/>
                <a:gd name="T7" fmla="*/ 135 h 147"/>
                <a:gd name="T8" fmla="*/ 135 w 149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135" y="147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7">
              <a:extLst>
                <a:ext uri="{FF2B5EF4-FFF2-40B4-BE49-F238E27FC236}">
                  <a16:creationId xmlns:a16="http://schemas.microsoft.com/office/drawing/2014/main" id="{38A46E3E-5647-4CC0-AD60-1BB327374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0 w 149"/>
                <a:gd name="T1" fmla="*/ 135 h 147"/>
                <a:gd name="T2" fmla="*/ 135 w 149"/>
                <a:gd name="T3" fmla="*/ 0 h 147"/>
                <a:gd name="T4" fmla="*/ 149 w 149"/>
                <a:gd name="T5" fmla="*/ 12 h 147"/>
                <a:gd name="T6" fmla="*/ 14 w 149"/>
                <a:gd name="T7" fmla="*/ 147 h 147"/>
                <a:gd name="T8" fmla="*/ 0 w 149"/>
                <a:gd name="T9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0" y="135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7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58">
              <a:extLst>
                <a:ext uri="{FF2B5EF4-FFF2-40B4-BE49-F238E27FC236}">
                  <a16:creationId xmlns:a16="http://schemas.microsoft.com/office/drawing/2014/main" id="{9528AC6C-7139-48C1-AB49-EC660854F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59">
              <a:extLst>
                <a:ext uri="{FF2B5EF4-FFF2-40B4-BE49-F238E27FC236}">
                  <a16:creationId xmlns:a16="http://schemas.microsoft.com/office/drawing/2014/main" id="{A94F4C58-E881-472F-830C-BCC516657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950913"/>
              <a:ext cx="8255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0">
              <a:extLst>
                <a:ext uri="{FF2B5EF4-FFF2-40B4-BE49-F238E27FC236}">
                  <a16:creationId xmlns:a16="http://schemas.microsoft.com/office/drawing/2014/main" id="{7DA10DC5-CC43-4070-9024-F49F7E85B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863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1">
              <a:extLst>
                <a:ext uri="{FF2B5EF4-FFF2-40B4-BE49-F238E27FC236}">
                  <a16:creationId xmlns:a16="http://schemas.microsoft.com/office/drawing/2014/main" id="{D8CD0BFC-6C12-40AE-B5C7-492CB2A52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1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1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2">
              <a:extLst>
                <a:ext uri="{FF2B5EF4-FFF2-40B4-BE49-F238E27FC236}">
                  <a16:creationId xmlns:a16="http://schemas.microsoft.com/office/drawing/2014/main" id="{2CC1BB5F-BB0B-41AB-BB77-D7ECAD374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11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1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1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3">
              <a:extLst>
                <a:ext uri="{FF2B5EF4-FFF2-40B4-BE49-F238E27FC236}">
                  <a16:creationId xmlns:a16="http://schemas.microsoft.com/office/drawing/2014/main" id="{8B044195-3D8A-4717-A65B-411CBC1CC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755650"/>
              <a:ext cx="39688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4">
              <a:extLst>
                <a:ext uri="{FF2B5EF4-FFF2-40B4-BE49-F238E27FC236}">
                  <a16:creationId xmlns:a16="http://schemas.microsoft.com/office/drawing/2014/main" id="{99110873-6B02-4A29-B252-A6014B83A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4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4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5">
              <a:extLst>
                <a:ext uri="{FF2B5EF4-FFF2-40B4-BE49-F238E27FC236}">
                  <a16:creationId xmlns:a16="http://schemas.microsoft.com/office/drawing/2014/main" id="{536F628D-3077-400E-BB6E-77C2B335F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4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6">
              <a:extLst>
                <a:ext uri="{FF2B5EF4-FFF2-40B4-BE49-F238E27FC236}">
                  <a16:creationId xmlns:a16="http://schemas.microsoft.com/office/drawing/2014/main" id="{19EC0686-2643-4C52-9039-7BEB2A3F0C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4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AF361B49-917E-40EF-A48C-E8A2C129F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4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4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68">
              <a:extLst>
                <a:ext uri="{FF2B5EF4-FFF2-40B4-BE49-F238E27FC236}">
                  <a16:creationId xmlns:a16="http://schemas.microsoft.com/office/drawing/2014/main" id="{F2386B9C-2A16-4947-A66F-111CBE3F9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4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69">
              <a:extLst>
                <a:ext uri="{FF2B5EF4-FFF2-40B4-BE49-F238E27FC236}">
                  <a16:creationId xmlns:a16="http://schemas.microsoft.com/office/drawing/2014/main" id="{89A66264-8C16-459D-8B6B-2F535825C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755650"/>
              <a:ext cx="42863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0">
              <a:extLst>
                <a:ext uri="{FF2B5EF4-FFF2-40B4-BE49-F238E27FC236}">
                  <a16:creationId xmlns:a16="http://schemas.microsoft.com/office/drawing/2014/main" id="{0F75974E-275A-463A-9F84-A7FE6C3B6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2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2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1">
              <a:extLst>
                <a:ext uri="{FF2B5EF4-FFF2-40B4-BE49-F238E27FC236}">
                  <a16:creationId xmlns:a16="http://schemas.microsoft.com/office/drawing/2014/main" id="{FB9D0761-B16F-466E-9440-D35C3836B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2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2">
              <a:extLst>
                <a:ext uri="{FF2B5EF4-FFF2-40B4-BE49-F238E27FC236}">
                  <a16:creationId xmlns:a16="http://schemas.microsoft.com/office/drawing/2014/main" id="{2F4DDCAA-8B21-40A7-A4F2-818DB7A59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755650"/>
              <a:ext cx="822325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3">
              <a:extLst>
                <a:ext uri="{FF2B5EF4-FFF2-40B4-BE49-F238E27FC236}">
                  <a16:creationId xmlns:a16="http://schemas.microsoft.com/office/drawing/2014/main" id="{FAE48D6E-6C59-4853-B04B-3EAC1422F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950913"/>
              <a:ext cx="8223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74">
              <a:extLst>
                <a:ext uri="{FF2B5EF4-FFF2-40B4-BE49-F238E27FC236}">
                  <a16:creationId xmlns:a16="http://schemas.microsoft.com/office/drawing/2014/main" id="{575E3495-B0B2-48FA-B96B-D03ECD989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5">
              <a:extLst>
                <a:ext uri="{FF2B5EF4-FFF2-40B4-BE49-F238E27FC236}">
                  <a16:creationId xmlns:a16="http://schemas.microsoft.com/office/drawing/2014/main" id="{864E45C2-270E-4612-A8F0-CB5A9F98D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0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6">
              <a:extLst>
                <a:ext uri="{FF2B5EF4-FFF2-40B4-BE49-F238E27FC236}">
                  <a16:creationId xmlns:a16="http://schemas.microsoft.com/office/drawing/2014/main" id="{058042BC-3CD5-4BC7-82F3-1D172ED8B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10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0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0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77">
              <a:extLst>
                <a:ext uri="{FF2B5EF4-FFF2-40B4-BE49-F238E27FC236}">
                  <a16:creationId xmlns:a16="http://schemas.microsoft.com/office/drawing/2014/main" id="{FAE0007D-318F-478E-8970-751B2005F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263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8">
              <a:extLst>
                <a:ext uri="{FF2B5EF4-FFF2-40B4-BE49-F238E27FC236}">
                  <a16:creationId xmlns:a16="http://schemas.microsoft.com/office/drawing/2014/main" id="{75E03023-2AD3-4C51-94FE-E01ED6BED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0 w 126"/>
                <a:gd name="T1" fmla="*/ 112 h 124"/>
                <a:gd name="T2" fmla="*/ 114 w 126"/>
                <a:gd name="T3" fmla="*/ 0 h 124"/>
                <a:gd name="T4" fmla="*/ 126 w 126"/>
                <a:gd name="T5" fmla="*/ 12 h 124"/>
                <a:gd name="T6" fmla="*/ 12 w 126"/>
                <a:gd name="T7" fmla="*/ 124 h 124"/>
                <a:gd name="T8" fmla="*/ 0 w 126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0" y="112"/>
                  </a:moveTo>
                  <a:lnTo>
                    <a:pt x="114" y="0"/>
                  </a:lnTo>
                  <a:lnTo>
                    <a:pt x="126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79">
              <a:extLst>
                <a:ext uri="{FF2B5EF4-FFF2-40B4-BE49-F238E27FC236}">
                  <a16:creationId xmlns:a16="http://schemas.microsoft.com/office/drawing/2014/main" id="{301E4BA0-58B5-4D09-B28C-7562EB339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12 w 126"/>
                <a:gd name="T1" fmla="*/ 0 h 124"/>
                <a:gd name="T2" fmla="*/ 126 w 126"/>
                <a:gd name="T3" fmla="*/ 112 h 124"/>
                <a:gd name="T4" fmla="*/ 114 w 126"/>
                <a:gd name="T5" fmla="*/ 124 h 124"/>
                <a:gd name="T6" fmla="*/ 0 w 126"/>
                <a:gd name="T7" fmla="*/ 12 h 124"/>
                <a:gd name="T8" fmla="*/ 12 w 126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12" y="0"/>
                  </a:moveTo>
                  <a:lnTo>
                    <a:pt x="126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0">
              <a:extLst>
                <a:ext uri="{FF2B5EF4-FFF2-40B4-BE49-F238E27FC236}">
                  <a16:creationId xmlns:a16="http://schemas.microsoft.com/office/drawing/2014/main" id="{407B9C6A-DEF3-4DED-81FF-EEF028FEB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2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1">
              <a:extLst>
                <a:ext uri="{FF2B5EF4-FFF2-40B4-BE49-F238E27FC236}">
                  <a16:creationId xmlns:a16="http://schemas.microsoft.com/office/drawing/2014/main" id="{671FA83C-C481-4D7C-A0F1-DDA57AD8C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2">
              <a:extLst>
                <a:ext uri="{FF2B5EF4-FFF2-40B4-BE49-F238E27FC236}">
                  <a16:creationId xmlns:a16="http://schemas.microsoft.com/office/drawing/2014/main" id="{1BA1340D-632A-4776-B404-ECA74918E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3">
              <a:extLst>
                <a:ext uri="{FF2B5EF4-FFF2-40B4-BE49-F238E27FC236}">
                  <a16:creationId xmlns:a16="http://schemas.microsoft.com/office/drawing/2014/main" id="{414E7CCF-AFAE-4905-A104-FFE11AA51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025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4">
              <a:extLst>
                <a:ext uri="{FF2B5EF4-FFF2-40B4-BE49-F238E27FC236}">
                  <a16:creationId xmlns:a16="http://schemas.microsoft.com/office/drawing/2014/main" id="{5DD1C2FB-B8CA-4518-AE75-01A531FDD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5">
              <a:extLst>
                <a:ext uri="{FF2B5EF4-FFF2-40B4-BE49-F238E27FC236}">
                  <a16:creationId xmlns:a16="http://schemas.microsoft.com/office/drawing/2014/main" id="{2399D9C8-657F-4B1E-9CA4-F36CC465D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86">
              <a:extLst>
                <a:ext uri="{FF2B5EF4-FFF2-40B4-BE49-F238E27FC236}">
                  <a16:creationId xmlns:a16="http://schemas.microsoft.com/office/drawing/2014/main" id="{88B31E9C-FA66-48FE-A7E7-320928402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950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7">
              <a:extLst>
                <a:ext uri="{FF2B5EF4-FFF2-40B4-BE49-F238E27FC236}">
                  <a16:creationId xmlns:a16="http://schemas.microsoft.com/office/drawing/2014/main" id="{9E3C5DE0-3191-448B-B860-24FF051FB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  <a:gd name="T10" fmla="*/ 869 w 869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  <a:lnTo>
                    <a:pt x="8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8">
              <a:extLst>
                <a:ext uri="{FF2B5EF4-FFF2-40B4-BE49-F238E27FC236}">
                  <a16:creationId xmlns:a16="http://schemas.microsoft.com/office/drawing/2014/main" id="{58B0F1BA-54B2-4C66-BC47-5A58A2B26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89">
              <a:extLst>
                <a:ext uri="{FF2B5EF4-FFF2-40B4-BE49-F238E27FC236}">
                  <a16:creationId xmlns:a16="http://schemas.microsoft.com/office/drawing/2014/main" id="{0E9F846D-48E5-4C10-9945-09829F82D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3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0">
              <a:extLst>
                <a:ext uri="{FF2B5EF4-FFF2-40B4-BE49-F238E27FC236}">
                  <a16:creationId xmlns:a16="http://schemas.microsoft.com/office/drawing/2014/main" id="{AEB606BF-7785-4835-951E-2B9A4D376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1">
              <a:extLst>
                <a:ext uri="{FF2B5EF4-FFF2-40B4-BE49-F238E27FC236}">
                  <a16:creationId xmlns:a16="http://schemas.microsoft.com/office/drawing/2014/main" id="{347555F6-1022-4B04-AB6B-C73180680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92">
              <a:extLst>
                <a:ext uri="{FF2B5EF4-FFF2-40B4-BE49-F238E27FC236}">
                  <a16:creationId xmlns:a16="http://schemas.microsoft.com/office/drawing/2014/main" id="{C17C0340-E51A-4F17-848E-91F461BEA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438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3">
              <a:extLst>
                <a:ext uri="{FF2B5EF4-FFF2-40B4-BE49-F238E27FC236}">
                  <a16:creationId xmlns:a16="http://schemas.microsoft.com/office/drawing/2014/main" id="{CB7564AF-0488-42C1-B10C-E3D26A118F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0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4">
              <a:extLst>
                <a:ext uri="{FF2B5EF4-FFF2-40B4-BE49-F238E27FC236}">
                  <a16:creationId xmlns:a16="http://schemas.microsoft.com/office/drawing/2014/main" id="{EB558EA9-4E02-4D7F-8E10-2B43F8AB1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10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0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0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95">
              <a:extLst>
                <a:ext uri="{FF2B5EF4-FFF2-40B4-BE49-F238E27FC236}">
                  <a16:creationId xmlns:a16="http://schemas.microsoft.com/office/drawing/2014/main" id="{BD079FCF-B5FD-4C73-BBCB-3CA2565BD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6">
              <a:extLst>
                <a:ext uri="{FF2B5EF4-FFF2-40B4-BE49-F238E27FC236}">
                  <a16:creationId xmlns:a16="http://schemas.microsoft.com/office/drawing/2014/main" id="{72531B99-93E9-49EB-8BDB-598751A8A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5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5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7">
              <a:extLst>
                <a:ext uri="{FF2B5EF4-FFF2-40B4-BE49-F238E27FC236}">
                  <a16:creationId xmlns:a16="http://schemas.microsoft.com/office/drawing/2014/main" id="{655DD5EF-76F5-439C-A59F-D32BC7458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5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5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98">
              <a:extLst>
                <a:ext uri="{FF2B5EF4-FFF2-40B4-BE49-F238E27FC236}">
                  <a16:creationId xmlns:a16="http://schemas.microsoft.com/office/drawing/2014/main" id="{12614028-6637-4A32-9594-AD4AEBCA4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025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99">
              <a:extLst>
                <a:ext uri="{FF2B5EF4-FFF2-40B4-BE49-F238E27FC236}">
                  <a16:creationId xmlns:a16="http://schemas.microsoft.com/office/drawing/2014/main" id="{E5117DA5-34A5-4FF1-9582-E771FC0EC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0">
              <a:extLst>
                <a:ext uri="{FF2B5EF4-FFF2-40B4-BE49-F238E27FC236}">
                  <a16:creationId xmlns:a16="http://schemas.microsoft.com/office/drawing/2014/main" id="{11CF2F24-E201-437D-8619-2CD4AE17C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1">
              <a:extLst>
                <a:ext uri="{FF2B5EF4-FFF2-40B4-BE49-F238E27FC236}">
                  <a16:creationId xmlns:a16="http://schemas.microsoft.com/office/drawing/2014/main" id="{F1214A04-D28B-472F-BD56-BD1F9E422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13" y="628650"/>
              <a:ext cx="652463" cy="474662"/>
            </a:xfrm>
            <a:custGeom>
              <a:avLst/>
              <a:gdLst>
                <a:gd name="T0" fmla="*/ 205 w 205"/>
                <a:gd name="T1" fmla="*/ 149 h 149"/>
                <a:gd name="T2" fmla="*/ 0 w 205"/>
                <a:gd name="T3" fmla="*/ 149 h 149"/>
                <a:gd name="T4" fmla="*/ 0 w 205"/>
                <a:gd name="T5" fmla="*/ 0 h 149"/>
                <a:gd name="T6" fmla="*/ 125 w 205"/>
                <a:gd name="T7" fmla="*/ 0 h 149"/>
                <a:gd name="T8" fmla="*/ 205 w 205"/>
                <a:gd name="T9" fmla="*/ 67 h 149"/>
                <a:gd name="T10" fmla="*/ 205 w 205"/>
                <a:gd name="T1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149">
                  <a:moveTo>
                    <a:pt x="205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9" y="0"/>
                    <a:pt x="205" y="30"/>
                    <a:pt x="205" y="67"/>
                  </a:cubicBezTo>
                  <a:lnTo>
                    <a:pt x="20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102">
              <a:extLst>
                <a:ext uri="{FF2B5EF4-FFF2-40B4-BE49-F238E27FC236}">
                  <a16:creationId xmlns:a16="http://schemas.microsoft.com/office/drawing/2014/main" id="{EF1A0428-1375-40F8-949D-73BF9D675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38" y="698500"/>
              <a:ext cx="219075" cy="4905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3">
              <a:extLst>
                <a:ext uri="{FF2B5EF4-FFF2-40B4-BE49-F238E27FC236}">
                  <a16:creationId xmlns:a16="http://schemas.microsoft.com/office/drawing/2014/main" id="{5D2D8534-2FF4-4623-AEA6-7908FE311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63" y="1588"/>
              <a:ext cx="3952875" cy="977900"/>
            </a:xfrm>
            <a:custGeom>
              <a:avLst/>
              <a:gdLst>
                <a:gd name="T0" fmla="*/ 2474 w 2490"/>
                <a:gd name="T1" fmla="*/ 616 h 616"/>
                <a:gd name="T2" fmla="*/ 580 w 2490"/>
                <a:gd name="T3" fmla="*/ 48 h 616"/>
                <a:gd name="T4" fmla="*/ 28 w 2490"/>
                <a:gd name="T5" fmla="*/ 469 h 616"/>
                <a:gd name="T6" fmla="*/ 0 w 2490"/>
                <a:gd name="T7" fmla="*/ 437 h 616"/>
                <a:gd name="T8" fmla="*/ 572 w 2490"/>
                <a:gd name="T9" fmla="*/ 0 h 616"/>
                <a:gd name="T10" fmla="*/ 2490 w 2490"/>
                <a:gd name="T11" fmla="*/ 578 h 616"/>
                <a:gd name="T12" fmla="*/ 2474 w 2490"/>
                <a:gd name="T13" fmla="*/ 61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0" h="616">
                  <a:moveTo>
                    <a:pt x="2474" y="616"/>
                  </a:moveTo>
                  <a:lnTo>
                    <a:pt x="580" y="48"/>
                  </a:lnTo>
                  <a:lnTo>
                    <a:pt x="28" y="469"/>
                  </a:lnTo>
                  <a:lnTo>
                    <a:pt x="0" y="437"/>
                  </a:lnTo>
                  <a:lnTo>
                    <a:pt x="572" y="0"/>
                  </a:lnTo>
                  <a:lnTo>
                    <a:pt x="2490" y="578"/>
                  </a:lnTo>
                  <a:lnTo>
                    <a:pt x="2474" y="6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104">
              <a:extLst>
                <a:ext uri="{FF2B5EF4-FFF2-40B4-BE49-F238E27FC236}">
                  <a16:creationId xmlns:a16="http://schemas.microsoft.com/office/drawing/2014/main" id="{5BB9E17A-220B-48A2-8F0E-FCBDAE589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4188" y="966788"/>
              <a:ext cx="44450" cy="1012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105">
              <a:extLst>
                <a:ext uri="{FF2B5EF4-FFF2-40B4-BE49-F238E27FC236}">
                  <a16:creationId xmlns:a16="http://schemas.microsoft.com/office/drawing/2014/main" id="{9A0D611E-9F25-4C68-AAFB-2130AD47F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875" y="1938338"/>
              <a:ext cx="736600" cy="2413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106">
              <a:extLst>
                <a:ext uri="{FF2B5EF4-FFF2-40B4-BE49-F238E27FC236}">
                  <a16:creationId xmlns:a16="http://schemas.microsoft.com/office/drawing/2014/main" id="{07EB0736-3617-4F98-AE1E-BC2A49521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1855788"/>
              <a:ext cx="1873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07">
              <a:extLst>
                <a:ext uri="{FF2B5EF4-FFF2-40B4-BE49-F238E27FC236}">
                  <a16:creationId xmlns:a16="http://schemas.microsoft.com/office/drawing/2014/main" id="{F4D90D66-0E3B-4BC2-8FA3-D98C67D2C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825" y="752475"/>
              <a:ext cx="771525" cy="365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08">
              <a:extLst>
                <a:ext uri="{FF2B5EF4-FFF2-40B4-BE49-F238E27FC236}">
                  <a16:creationId xmlns:a16="http://schemas.microsoft.com/office/drawing/2014/main" id="{2AFD7427-6FA0-4B03-8EAE-D3FD2BFF9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825" y="900113"/>
              <a:ext cx="1287463" cy="88900"/>
            </a:xfrm>
            <a:custGeom>
              <a:avLst/>
              <a:gdLst>
                <a:gd name="T0" fmla="*/ 0 w 811"/>
                <a:gd name="T1" fmla="*/ 56 h 56"/>
                <a:gd name="T2" fmla="*/ 0 w 811"/>
                <a:gd name="T3" fmla="*/ 30 h 56"/>
                <a:gd name="T4" fmla="*/ 725 w 811"/>
                <a:gd name="T5" fmla="*/ 30 h 56"/>
                <a:gd name="T6" fmla="*/ 735 w 811"/>
                <a:gd name="T7" fmla="*/ 0 h 56"/>
                <a:gd name="T8" fmla="*/ 811 w 811"/>
                <a:gd name="T9" fmla="*/ 30 h 56"/>
                <a:gd name="T10" fmla="*/ 811 w 811"/>
                <a:gd name="T11" fmla="*/ 56 h 56"/>
                <a:gd name="T12" fmla="*/ 0 w 811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1" h="56">
                  <a:moveTo>
                    <a:pt x="0" y="56"/>
                  </a:moveTo>
                  <a:lnTo>
                    <a:pt x="0" y="30"/>
                  </a:lnTo>
                  <a:lnTo>
                    <a:pt x="725" y="30"/>
                  </a:lnTo>
                  <a:lnTo>
                    <a:pt x="735" y="0"/>
                  </a:lnTo>
                  <a:lnTo>
                    <a:pt x="811" y="30"/>
                  </a:lnTo>
                  <a:lnTo>
                    <a:pt x="811" y="56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09">
              <a:extLst>
                <a:ext uri="{FF2B5EF4-FFF2-40B4-BE49-F238E27FC236}">
                  <a16:creationId xmlns:a16="http://schemas.microsoft.com/office/drawing/2014/main" id="{95F0ABD9-F98C-47DA-B6CB-750AF10E6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425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10">
              <a:extLst>
                <a:ext uri="{FF2B5EF4-FFF2-40B4-BE49-F238E27FC236}">
                  <a16:creationId xmlns:a16="http://schemas.microsoft.com/office/drawing/2014/main" id="{2B777433-D91C-45E4-8FBB-080911726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9700" y="820738"/>
              <a:ext cx="38100" cy="133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1">
              <a:extLst>
                <a:ext uri="{FF2B5EF4-FFF2-40B4-BE49-F238E27FC236}">
                  <a16:creationId xmlns:a16="http://schemas.microsoft.com/office/drawing/2014/main" id="{0F5EA16B-9564-44E4-A852-2B340A549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0 w 117"/>
                <a:gd name="T1" fmla="*/ 105 h 117"/>
                <a:gd name="T2" fmla="*/ 107 w 117"/>
                <a:gd name="T3" fmla="*/ 0 h 117"/>
                <a:gd name="T4" fmla="*/ 117 w 117"/>
                <a:gd name="T5" fmla="*/ 11 h 117"/>
                <a:gd name="T6" fmla="*/ 12 w 117"/>
                <a:gd name="T7" fmla="*/ 117 h 117"/>
                <a:gd name="T8" fmla="*/ 0 w 117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0" y="105"/>
                  </a:moveTo>
                  <a:lnTo>
                    <a:pt x="107" y="0"/>
                  </a:lnTo>
                  <a:lnTo>
                    <a:pt x="117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2">
              <a:extLst>
                <a:ext uri="{FF2B5EF4-FFF2-40B4-BE49-F238E27FC236}">
                  <a16:creationId xmlns:a16="http://schemas.microsoft.com/office/drawing/2014/main" id="{0C6CD059-A68A-4255-8A29-C3948126C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814388"/>
              <a:ext cx="142875" cy="139700"/>
            </a:xfrm>
            <a:custGeom>
              <a:avLst/>
              <a:gdLst>
                <a:gd name="T0" fmla="*/ 0 w 90"/>
                <a:gd name="T1" fmla="*/ 78 h 88"/>
                <a:gd name="T2" fmla="*/ 78 w 90"/>
                <a:gd name="T3" fmla="*/ 0 h 88"/>
                <a:gd name="T4" fmla="*/ 90 w 90"/>
                <a:gd name="T5" fmla="*/ 10 h 88"/>
                <a:gd name="T6" fmla="*/ 12 w 90"/>
                <a:gd name="T7" fmla="*/ 88 h 88"/>
                <a:gd name="T8" fmla="*/ 0 w 90"/>
                <a:gd name="T9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8">
                  <a:moveTo>
                    <a:pt x="0" y="78"/>
                  </a:moveTo>
                  <a:lnTo>
                    <a:pt x="78" y="0"/>
                  </a:lnTo>
                  <a:lnTo>
                    <a:pt x="90" y="10"/>
                  </a:lnTo>
                  <a:lnTo>
                    <a:pt x="12" y="8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3">
              <a:extLst>
                <a:ext uri="{FF2B5EF4-FFF2-40B4-BE49-F238E27FC236}">
                  <a16:creationId xmlns:a16="http://schemas.microsoft.com/office/drawing/2014/main" id="{0072BB92-886F-463B-A076-69C8D35E2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12 w 117"/>
                <a:gd name="T1" fmla="*/ 0 h 117"/>
                <a:gd name="T2" fmla="*/ 117 w 117"/>
                <a:gd name="T3" fmla="*/ 105 h 117"/>
                <a:gd name="T4" fmla="*/ 107 w 117"/>
                <a:gd name="T5" fmla="*/ 117 h 117"/>
                <a:gd name="T6" fmla="*/ 0 w 117"/>
                <a:gd name="T7" fmla="*/ 11 h 117"/>
                <a:gd name="T8" fmla="*/ 12 w 11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12" y="0"/>
                  </a:moveTo>
                  <a:lnTo>
                    <a:pt x="117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14">
              <a:extLst>
                <a:ext uri="{FF2B5EF4-FFF2-40B4-BE49-F238E27FC236}">
                  <a16:creationId xmlns:a16="http://schemas.microsoft.com/office/drawing/2014/main" id="{6E9DC577-21E3-4D66-9993-7CD62B5B7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2038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5">
              <a:extLst>
                <a:ext uri="{FF2B5EF4-FFF2-40B4-BE49-F238E27FC236}">
                  <a16:creationId xmlns:a16="http://schemas.microsoft.com/office/drawing/2014/main" id="{59728FCC-2F04-49FD-807F-0BE902EEF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4 w 116"/>
                <a:gd name="T3" fmla="*/ 0 h 117"/>
                <a:gd name="T4" fmla="*/ 116 w 116"/>
                <a:gd name="T5" fmla="*/ 11 h 117"/>
                <a:gd name="T6" fmla="*/ 10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4" y="0"/>
                  </a:lnTo>
                  <a:lnTo>
                    <a:pt x="116" y="11"/>
                  </a:lnTo>
                  <a:lnTo>
                    <a:pt x="10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16">
              <a:extLst>
                <a:ext uri="{FF2B5EF4-FFF2-40B4-BE49-F238E27FC236}">
                  <a16:creationId xmlns:a16="http://schemas.microsoft.com/office/drawing/2014/main" id="{44A1446D-B918-4420-A459-561387150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10 w 116"/>
                <a:gd name="T1" fmla="*/ 0 h 117"/>
                <a:gd name="T2" fmla="*/ 116 w 116"/>
                <a:gd name="T3" fmla="*/ 105 h 117"/>
                <a:gd name="T4" fmla="*/ 104 w 116"/>
                <a:gd name="T5" fmla="*/ 117 h 117"/>
                <a:gd name="T6" fmla="*/ 0 w 116"/>
                <a:gd name="T7" fmla="*/ 11 h 117"/>
                <a:gd name="T8" fmla="*/ 10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0" y="0"/>
                  </a:moveTo>
                  <a:lnTo>
                    <a:pt x="116" y="105"/>
                  </a:lnTo>
                  <a:lnTo>
                    <a:pt x="104" y="117"/>
                  </a:lnTo>
                  <a:lnTo>
                    <a:pt x="0" y="11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117">
              <a:extLst>
                <a:ext uri="{FF2B5EF4-FFF2-40B4-BE49-F238E27FC236}">
                  <a16:creationId xmlns:a16="http://schemas.microsoft.com/office/drawing/2014/main" id="{AADC5436-87CD-48D8-ACF7-3E0F37A16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7413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18">
              <a:extLst>
                <a:ext uri="{FF2B5EF4-FFF2-40B4-BE49-F238E27FC236}">
                  <a16:creationId xmlns:a16="http://schemas.microsoft.com/office/drawing/2014/main" id="{4D0E9D2F-48DC-48D3-8FE4-07713550F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0 w 119"/>
                <a:gd name="T1" fmla="*/ 105 h 117"/>
                <a:gd name="T2" fmla="*/ 107 w 119"/>
                <a:gd name="T3" fmla="*/ 0 h 117"/>
                <a:gd name="T4" fmla="*/ 119 w 119"/>
                <a:gd name="T5" fmla="*/ 11 h 117"/>
                <a:gd name="T6" fmla="*/ 12 w 119"/>
                <a:gd name="T7" fmla="*/ 117 h 117"/>
                <a:gd name="T8" fmla="*/ 0 w 119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0" y="105"/>
                  </a:moveTo>
                  <a:lnTo>
                    <a:pt x="107" y="0"/>
                  </a:lnTo>
                  <a:lnTo>
                    <a:pt x="119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19">
              <a:extLst>
                <a:ext uri="{FF2B5EF4-FFF2-40B4-BE49-F238E27FC236}">
                  <a16:creationId xmlns:a16="http://schemas.microsoft.com/office/drawing/2014/main" id="{A472EDF8-7731-48DE-935E-DE77A1DE8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12 w 119"/>
                <a:gd name="T1" fmla="*/ 0 h 117"/>
                <a:gd name="T2" fmla="*/ 119 w 119"/>
                <a:gd name="T3" fmla="*/ 105 h 117"/>
                <a:gd name="T4" fmla="*/ 107 w 119"/>
                <a:gd name="T5" fmla="*/ 117 h 117"/>
                <a:gd name="T6" fmla="*/ 0 w 119"/>
                <a:gd name="T7" fmla="*/ 11 h 117"/>
                <a:gd name="T8" fmla="*/ 12 w 11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12" y="0"/>
                  </a:moveTo>
                  <a:lnTo>
                    <a:pt x="119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0">
              <a:extLst>
                <a:ext uri="{FF2B5EF4-FFF2-40B4-BE49-F238E27FC236}">
                  <a16:creationId xmlns:a16="http://schemas.microsoft.com/office/drawing/2014/main" id="{3A8ADDFA-5CBA-4993-969B-B1CE9ED623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200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1">
              <a:extLst>
                <a:ext uri="{FF2B5EF4-FFF2-40B4-BE49-F238E27FC236}">
                  <a16:creationId xmlns:a16="http://schemas.microsoft.com/office/drawing/2014/main" id="{D1C253EF-87ED-4D24-9DC3-88D4215B9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6 w 116"/>
                <a:gd name="T3" fmla="*/ 0 h 117"/>
                <a:gd name="T4" fmla="*/ 116 w 116"/>
                <a:gd name="T5" fmla="*/ 11 h 117"/>
                <a:gd name="T6" fmla="*/ 12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6" y="0"/>
                  </a:lnTo>
                  <a:lnTo>
                    <a:pt x="116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2">
              <a:extLst>
                <a:ext uri="{FF2B5EF4-FFF2-40B4-BE49-F238E27FC236}">
                  <a16:creationId xmlns:a16="http://schemas.microsoft.com/office/drawing/2014/main" id="{062AEF8F-7618-4714-B045-047397A16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12 w 116"/>
                <a:gd name="T1" fmla="*/ 0 h 117"/>
                <a:gd name="T2" fmla="*/ 116 w 116"/>
                <a:gd name="T3" fmla="*/ 105 h 117"/>
                <a:gd name="T4" fmla="*/ 106 w 116"/>
                <a:gd name="T5" fmla="*/ 117 h 117"/>
                <a:gd name="T6" fmla="*/ 0 w 116"/>
                <a:gd name="T7" fmla="*/ 11 h 117"/>
                <a:gd name="T8" fmla="*/ 12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2" y="0"/>
                  </a:moveTo>
                  <a:lnTo>
                    <a:pt x="116" y="105"/>
                  </a:lnTo>
                  <a:lnTo>
                    <a:pt x="106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23">
              <a:extLst>
                <a:ext uri="{FF2B5EF4-FFF2-40B4-BE49-F238E27FC236}">
                  <a16:creationId xmlns:a16="http://schemas.microsoft.com/office/drawing/2014/main" id="{542FD34D-2296-4664-B4FE-5BB075772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875" y="2192338"/>
              <a:ext cx="736600" cy="2428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Rectangle 124">
              <a:extLst>
                <a:ext uri="{FF2B5EF4-FFF2-40B4-BE49-F238E27FC236}">
                  <a16:creationId xmlns:a16="http://schemas.microsoft.com/office/drawing/2014/main" id="{26A8FEB6-3DAC-421A-BC90-006925DFF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" y="695325"/>
              <a:ext cx="206375" cy="676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5">
              <a:extLst>
                <a:ext uri="{FF2B5EF4-FFF2-40B4-BE49-F238E27FC236}">
                  <a16:creationId xmlns:a16="http://schemas.microsoft.com/office/drawing/2014/main" id="{B6774275-A9EC-4A04-AE53-8A95FC522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" y="4430713"/>
              <a:ext cx="1154113" cy="207962"/>
            </a:xfrm>
            <a:custGeom>
              <a:avLst/>
              <a:gdLst>
                <a:gd name="T0" fmla="*/ 362 w 362"/>
                <a:gd name="T1" fmla="*/ 31 h 65"/>
                <a:gd name="T2" fmla="*/ 362 w 362"/>
                <a:gd name="T3" fmla="*/ 65 h 65"/>
                <a:gd name="T4" fmla="*/ 0 w 362"/>
                <a:gd name="T5" fmla="*/ 65 h 65"/>
                <a:gd name="T6" fmla="*/ 0 w 362"/>
                <a:gd name="T7" fmla="*/ 31 h 65"/>
                <a:gd name="T8" fmla="*/ 30 w 362"/>
                <a:gd name="T9" fmla="*/ 0 h 65"/>
                <a:gd name="T10" fmla="*/ 332 w 362"/>
                <a:gd name="T11" fmla="*/ 0 h 65"/>
                <a:gd name="T12" fmla="*/ 362 w 362"/>
                <a:gd name="T13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" h="65">
                  <a:moveTo>
                    <a:pt x="362" y="31"/>
                  </a:moveTo>
                  <a:cubicBezTo>
                    <a:pt x="362" y="65"/>
                    <a:pt x="362" y="65"/>
                    <a:pt x="362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332" y="0"/>
                    <a:pt x="332" y="0"/>
                    <a:pt x="332" y="0"/>
                  </a:cubicBezTo>
                  <a:cubicBezTo>
                    <a:pt x="349" y="0"/>
                    <a:pt x="362" y="14"/>
                    <a:pt x="36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29B7AB3E-6B5F-42B3-9E57-8633EC06F9E0}"/>
              </a:ext>
            </a:extLst>
          </p:cNvPr>
          <p:cNvSpPr/>
          <p:nvPr userDrawn="1"/>
        </p:nvSpPr>
        <p:spPr>
          <a:xfrm>
            <a:off x="272952" y="287255"/>
            <a:ext cx="368489" cy="724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CAF7A862-2343-40B9-BBA2-62AB9F6250A3}"/>
              </a:ext>
            </a:extLst>
          </p:cNvPr>
          <p:cNvSpPr/>
          <p:nvPr userDrawn="1"/>
        </p:nvSpPr>
        <p:spPr>
          <a:xfrm>
            <a:off x="-4" y="287254"/>
            <a:ext cx="191071" cy="724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8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8D69A-BFC2-4B10-BE3B-DDECB81DE89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776545" y="1872070"/>
            <a:ext cx="3326678" cy="3326678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214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042BDB-2F8A-4632-BB44-DDEED52675C4}"/>
              </a:ext>
            </a:extLst>
          </p:cNvPr>
          <p:cNvSpPr/>
          <p:nvPr userDrawn="1"/>
        </p:nvSpPr>
        <p:spPr>
          <a:xfrm>
            <a:off x="5255664" y="3153398"/>
            <a:ext cx="6355221" cy="32461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8D69A-BFC2-4B10-BE3B-DDECB81DE89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88679" y="458495"/>
            <a:ext cx="9358626" cy="5369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8179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DBCEFD9-B163-48A4-AE71-5462FF7934D4}"/>
              </a:ext>
            </a:extLst>
          </p:cNvPr>
          <p:cNvSpPr/>
          <p:nvPr userDrawn="1"/>
        </p:nvSpPr>
        <p:spPr>
          <a:xfrm>
            <a:off x="-1" y="828942"/>
            <a:ext cx="4862557" cy="16637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8D69A-BFC2-4B10-BE3B-DDECB81DE89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03221" y="-3827"/>
            <a:ext cx="2666667" cy="5369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31CC093B-6E45-4870-AFC9-7DA7E6943FE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774835" y="1488113"/>
            <a:ext cx="2666667" cy="5369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95830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893592F-B858-4F5A-87CA-4EFF7853544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1183602"/>
            <a:ext cx="3512321" cy="5470055"/>
          </a:xfrm>
          <a:custGeom>
            <a:avLst/>
            <a:gdLst>
              <a:gd name="connsiteX0" fmla="*/ 0 w 2828662"/>
              <a:gd name="connsiteY0" fmla="*/ 0 h 4405331"/>
              <a:gd name="connsiteX1" fmla="*/ 2828662 w 2828662"/>
              <a:gd name="connsiteY1" fmla="*/ 2202666 h 4405331"/>
              <a:gd name="connsiteX2" fmla="*/ 0 w 2828662"/>
              <a:gd name="connsiteY2" fmla="*/ 4405331 h 440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28662" h="4405331">
                <a:moveTo>
                  <a:pt x="0" y="0"/>
                </a:moveTo>
                <a:lnTo>
                  <a:pt x="2828662" y="2202666"/>
                </a:lnTo>
                <a:lnTo>
                  <a:pt x="0" y="44053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2B7F1F1-7576-43C8-8B02-8D9D6595C6B6}"/>
              </a:ext>
            </a:extLst>
          </p:cNvPr>
          <p:cNvSpPr/>
          <p:nvPr userDrawn="1"/>
        </p:nvSpPr>
        <p:spPr>
          <a:xfrm rot="2283856">
            <a:off x="-1145000" y="3273775"/>
            <a:ext cx="9041918" cy="507660"/>
          </a:xfrm>
          <a:custGeom>
            <a:avLst/>
            <a:gdLst>
              <a:gd name="connsiteX0" fmla="*/ 0 w 8508719"/>
              <a:gd name="connsiteY0" fmla="*/ 0 h 507660"/>
              <a:gd name="connsiteX1" fmla="*/ 8508719 w 8508719"/>
              <a:gd name="connsiteY1" fmla="*/ 0 h 507660"/>
              <a:gd name="connsiteX2" fmla="*/ 8382750 w 8508719"/>
              <a:gd name="connsiteY2" fmla="*/ 507660 h 507660"/>
              <a:gd name="connsiteX3" fmla="*/ 397545 w 8508719"/>
              <a:gd name="connsiteY3" fmla="*/ 507660 h 50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8719" h="507660">
                <a:moveTo>
                  <a:pt x="0" y="0"/>
                </a:moveTo>
                <a:lnTo>
                  <a:pt x="8508719" y="0"/>
                </a:lnTo>
                <a:lnTo>
                  <a:pt x="8382750" y="507660"/>
                </a:lnTo>
                <a:lnTo>
                  <a:pt x="397545" y="50766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D8039C2-E1B0-4E55-85AC-2B71B79D8AE6}"/>
              </a:ext>
            </a:extLst>
          </p:cNvPr>
          <p:cNvSpPr/>
          <p:nvPr userDrawn="1"/>
        </p:nvSpPr>
        <p:spPr>
          <a:xfrm rot="19320000">
            <a:off x="6359981" y="2723208"/>
            <a:ext cx="7218431" cy="2018306"/>
          </a:xfrm>
          <a:custGeom>
            <a:avLst/>
            <a:gdLst>
              <a:gd name="connsiteX0" fmla="*/ 7218431 w 7218431"/>
              <a:gd name="connsiteY0" fmla="*/ 0 h 2018306"/>
              <a:gd name="connsiteX1" fmla="*/ 5641558 w 7218431"/>
              <a:gd name="connsiteY1" fmla="*/ 2018306 h 2018306"/>
              <a:gd name="connsiteX2" fmla="*/ 0 w 7218431"/>
              <a:gd name="connsiteY2" fmla="*/ 2018306 h 2018306"/>
              <a:gd name="connsiteX3" fmla="*/ 0 w 7218431"/>
              <a:gd name="connsiteY3" fmla="*/ 0 h 2018306"/>
              <a:gd name="connsiteX0" fmla="*/ 7218431 w 7218431"/>
              <a:gd name="connsiteY0" fmla="*/ 0 h 2018306"/>
              <a:gd name="connsiteX1" fmla="*/ 5641558 w 7218431"/>
              <a:gd name="connsiteY1" fmla="*/ 2018306 h 2018306"/>
              <a:gd name="connsiteX2" fmla="*/ 133423 w 7218431"/>
              <a:gd name="connsiteY2" fmla="*/ 2014099 h 2018306"/>
              <a:gd name="connsiteX3" fmla="*/ 0 w 7218431"/>
              <a:gd name="connsiteY3" fmla="*/ 0 h 2018306"/>
              <a:gd name="connsiteX4" fmla="*/ 7218431 w 7218431"/>
              <a:gd name="connsiteY4" fmla="*/ 0 h 2018306"/>
              <a:gd name="connsiteX0" fmla="*/ 7218431 w 7218431"/>
              <a:gd name="connsiteY0" fmla="*/ 0 h 2018306"/>
              <a:gd name="connsiteX1" fmla="*/ 5641558 w 7218431"/>
              <a:gd name="connsiteY1" fmla="*/ 2018306 h 2018306"/>
              <a:gd name="connsiteX2" fmla="*/ 131951 w 7218431"/>
              <a:gd name="connsiteY2" fmla="*/ 2002104 h 2018306"/>
              <a:gd name="connsiteX3" fmla="*/ 0 w 7218431"/>
              <a:gd name="connsiteY3" fmla="*/ 0 h 2018306"/>
              <a:gd name="connsiteX4" fmla="*/ 7218431 w 7218431"/>
              <a:gd name="connsiteY4" fmla="*/ 0 h 201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8431" h="2018306">
                <a:moveTo>
                  <a:pt x="7218431" y="0"/>
                </a:moveTo>
                <a:lnTo>
                  <a:pt x="5641558" y="2018306"/>
                </a:lnTo>
                <a:lnTo>
                  <a:pt x="131951" y="2002104"/>
                </a:lnTo>
                <a:lnTo>
                  <a:pt x="0" y="0"/>
                </a:lnTo>
                <a:lnTo>
                  <a:pt x="7218431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CC73BDD-47B2-4716-B34E-A2A208CF0460}"/>
              </a:ext>
            </a:extLst>
          </p:cNvPr>
          <p:cNvSpPr/>
          <p:nvPr userDrawn="1"/>
        </p:nvSpPr>
        <p:spPr>
          <a:xfrm rot="2283856">
            <a:off x="-1281243" y="3125602"/>
            <a:ext cx="10430561" cy="457200"/>
          </a:xfrm>
          <a:custGeom>
            <a:avLst/>
            <a:gdLst>
              <a:gd name="connsiteX0" fmla="*/ 0 w 9464629"/>
              <a:gd name="connsiteY0" fmla="*/ 0 h 457200"/>
              <a:gd name="connsiteX1" fmla="*/ 9464629 w 9464629"/>
              <a:gd name="connsiteY1" fmla="*/ 0 h 457200"/>
              <a:gd name="connsiteX2" fmla="*/ 9464629 w 9464629"/>
              <a:gd name="connsiteY2" fmla="*/ 19238 h 457200"/>
              <a:gd name="connsiteX3" fmla="*/ 9355955 w 9464629"/>
              <a:gd name="connsiteY3" fmla="*/ 457200 h 457200"/>
              <a:gd name="connsiteX4" fmla="*/ 358030 w 9464629"/>
              <a:gd name="connsiteY4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4629" h="457200">
                <a:moveTo>
                  <a:pt x="0" y="0"/>
                </a:moveTo>
                <a:lnTo>
                  <a:pt x="9464629" y="0"/>
                </a:lnTo>
                <a:lnTo>
                  <a:pt x="9464629" y="19238"/>
                </a:lnTo>
                <a:lnTo>
                  <a:pt x="9355955" y="457200"/>
                </a:lnTo>
                <a:lnTo>
                  <a:pt x="358030" y="4572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8D69A-BFC2-4B10-BE3B-DDECB81DE89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-1" y="0"/>
            <a:ext cx="12209257" cy="5122817"/>
          </a:xfrm>
          <a:custGeom>
            <a:avLst/>
            <a:gdLst>
              <a:gd name="connsiteX0" fmla="*/ 0 w 13115109"/>
              <a:gd name="connsiteY0" fmla="*/ 5122817 h 10245634"/>
              <a:gd name="connsiteX1" fmla="*/ 6557555 w 13115109"/>
              <a:gd name="connsiteY1" fmla="*/ 0 h 10245634"/>
              <a:gd name="connsiteX2" fmla="*/ 13115109 w 13115109"/>
              <a:gd name="connsiteY2" fmla="*/ 5122817 h 10245634"/>
              <a:gd name="connsiteX3" fmla="*/ 6557555 w 13115109"/>
              <a:gd name="connsiteY3" fmla="*/ 10245634 h 10245634"/>
              <a:gd name="connsiteX4" fmla="*/ 0 w 13115109"/>
              <a:gd name="connsiteY4" fmla="*/ 5122817 h 10245634"/>
              <a:gd name="connsiteX0" fmla="*/ 0 w 13115109"/>
              <a:gd name="connsiteY0" fmla="*/ 5122817 h 10245634"/>
              <a:gd name="connsiteX1" fmla="*/ 6557555 w 13115109"/>
              <a:gd name="connsiteY1" fmla="*/ 0 h 10245634"/>
              <a:gd name="connsiteX2" fmla="*/ 13115109 w 13115109"/>
              <a:gd name="connsiteY2" fmla="*/ 5122817 h 10245634"/>
              <a:gd name="connsiteX3" fmla="*/ 12187881 w 13115109"/>
              <a:gd name="connsiteY3" fmla="*/ 5839509 h 10245634"/>
              <a:gd name="connsiteX4" fmla="*/ 6557555 w 13115109"/>
              <a:gd name="connsiteY4" fmla="*/ 10245634 h 10245634"/>
              <a:gd name="connsiteX5" fmla="*/ 0 w 13115109"/>
              <a:gd name="connsiteY5" fmla="*/ 5122817 h 10245634"/>
              <a:gd name="connsiteX0" fmla="*/ 0 w 13115109"/>
              <a:gd name="connsiteY0" fmla="*/ 5196957 h 10319774"/>
              <a:gd name="connsiteX1" fmla="*/ 6483415 w 13115109"/>
              <a:gd name="connsiteY1" fmla="*/ 0 h 10319774"/>
              <a:gd name="connsiteX2" fmla="*/ 13115109 w 13115109"/>
              <a:gd name="connsiteY2" fmla="*/ 5196957 h 10319774"/>
              <a:gd name="connsiteX3" fmla="*/ 12187881 w 13115109"/>
              <a:gd name="connsiteY3" fmla="*/ 5913649 h 10319774"/>
              <a:gd name="connsiteX4" fmla="*/ 6557555 w 13115109"/>
              <a:gd name="connsiteY4" fmla="*/ 10319774 h 10319774"/>
              <a:gd name="connsiteX5" fmla="*/ 0 w 13115109"/>
              <a:gd name="connsiteY5" fmla="*/ 5196957 h 10319774"/>
              <a:gd name="connsiteX0" fmla="*/ 0 w 13115109"/>
              <a:gd name="connsiteY0" fmla="*/ 0 h 5122817"/>
              <a:gd name="connsiteX1" fmla="*/ 13115109 w 13115109"/>
              <a:gd name="connsiteY1" fmla="*/ 0 h 5122817"/>
              <a:gd name="connsiteX2" fmla="*/ 12187881 w 13115109"/>
              <a:gd name="connsiteY2" fmla="*/ 716692 h 5122817"/>
              <a:gd name="connsiteX3" fmla="*/ 6557555 w 13115109"/>
              <a:gd name="connsiteY3" fmla="*/ 5122817 h 5122817"/>
              <a:gd name="connsiteX4" fmla="*/ 0 w 13115109"/>
              <a:gd name="connsiteY4" fmla="*/ 0 h 5122817"/>
              <a:gd name="connsiteX0" fmla="*/ 0 w 12200709"/>
              <a:gd name="connsiteY0" fmla="*/ 0 h 5122817"/>
              <a:gd name="connsiteX1" fmla="*/ 12200709 w 12200709"/>
              <a:gd name="connsiteY1" fmla="*/ 42729 h 5122817"/>
              <a:gd name="connsiteX2" fmla="*/ 12187881 w 12200709"/>
              <a:gd name="connsiteY2" fmla="*/ 716692 h 5122817"/>
              <a:gd name="connsiteX3" fmla="*/ 6557555 w 12200709"/>
              <a:gd name="connsiteY3" fmla="*/ 5122817 h 5122817"/>
              <a:gd name="connsiteX4" fmla="*/ 0 w 12200709"/>
              <a:gd name="connsiteY4" fmla="*/ 0 h 5122817"/>
              <a:gd name="connsiteX0" fmla="*/ 0 w 12192164"/>
              <a:gd name="connsiteY0" fmla="*/ 17092 h 5139909"/>
              <a:gd name="connsiteX1" fmla="*/ 12192164 w 12192164"/>
              <a:gd name="connsiteY1" fmla="*/ 0 h 5139909"/>
              <a:gd name="connsiteX2" fmla="*/ 12187881 w 12192164"/>
              <a:gd name="connsiteY2" fmla="*/ 733784 h 5139909"/>
              <a:gd name="connsiteX3" fmla="*/ 6557555 w 12192164"/>
              <a:gd name="connsiteY3" fmla="*/ 5139909 h 5139909"/>
              <a:gd name="connsiteX4" fmla="*/ 0 w 12192164"/>
              <a:gd name="connsiteY4" fmla="*/ 17092 h 5139909"/>
              <a:gd name="connsiteX0" fmla="*/ 0 w 12188071"/>
              <a:gd name="connsiteY0" fmla="*/ 0 h 5122817"/>
              <a:gd name="connsiteX1" fmla="*/ 12183619 w 12188071"/>
              <a:gd name="connsiteY1" fmla="*/ 0 h 5122817"/>
              <a:gd name="connsiteX2" fmla="*/ 12187881 w 12188071"/>
              <a:gd name="connsiteY2" fmla="*/ 716692 h 5122817"/>
              <a:gd name="connsiteX3" fmla="*/ 6557555 w 12188071"/>
              <a:gd name="connsiteY3" fmla="*/ 5122817 h 5122817"/>
              <a:gd name="connsiteX4" fmla="*/ 0 w 12188071"/>
              <a:gd name="connsiteY4" fmla="*/ 0 h 5122817"/>
              <a:gd name="connsiteX0" fmla="*/ 0 w 12209257"/>
              <a:gd name="connsiteY0" fmla="*/ 0 h 5122817"/>
              <a:gd name="connsiteX1" fmla="*/ 12209257 w 12209257"/>
              <a:gd name="connsiteY1" fmla="*/ 0 h 5122817"/>
              <a:gd name="connsiteX2" fmla="*/ 12187881 w 12209257"/>
              <a:gd name="connsiteY2" fmla="*/ 716692 h 5122817"/>
              <a:gd name="connsiteX3" fmla="*/ 6557555 w 12209257"/>
              <a:gd name="connsiteY3" fmla="*/ 5122817 h 5122817"/>
              <a:gd name="connsiteX4" fmla="*/ 0 w 12209257"/>
              <a:gd name="connsiteY4" fmla="*/ 0 h 5122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9257" h="5122817">
                <a:moveTo>
                  <a:pt x="0" y="0"/>
                </a:moveTo>
                <a:lnTo>
                  <a:pt x="12209257" y="0"/>
                </a:lnTo>
                <a:cubicBezTo>
                  <a:pt x="12207829" y="244595"/>
                  <a:pt x="12189309" y="472097"/>
                  <a:pt x="12187881" y="716692"/>
                </a:cubicBezTo>
                <a:lnTo>
                  <a:pt x="6557555" y="51228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26184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B31F48C-B68C-4AA3-A327-D4E232CCC4D2}"/>
              </a:ext>
            </a:extLst>
          </p:cNvPr>
          <p:cNvSpPr/>
          <p:nvPr userDrawn="1"/>
        </p:nvSpPr>
        <p:spPr>
          <a:xfrm>
            <a:off x="7570177" y="551723"/>
            <a:ext cx="3436232" cy="5152744"/>
          </a:xfrm>
          <a:prstGeom prst="rect">
            <a:avLst/>
          </a:prstGeom>
          <a:noFill/>
          <a:ln w="889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87D57F6-B3F3-4B57-BA8C-5AE6983ACFCC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972300" y="1144427"/>
            <a:ext cx="3436232" cy="515274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9751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DBA1EF6-0120-4FD9-94E5-779BB393F898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905691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CC104F0A-ED0B-4B03-BB73-35F8EF9C879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3615156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3D72AD60-8A2A-4487-9377-E72F5DAF9591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324621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45BC6D7C-2CF0-49D1-A2B8-C1EFBA0121D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034358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E2B474-D042-4F01-B278-52778C725B39}"/>
              </a:ext>
            </a:extLst>
          </p:cNvPr>
          <p:cNvSpPr/>
          <p:nvPr userDrawn="1"/>
        </p:nvSpPr>
        <p:spPr>
          <a:xfrm>
            <a:off x="905691" y="4561418"/>
            <a:ext cx="2269892" cy="160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75FD73-E0B7-46DB-A8A2-DB3BEABFDC72}"/>
              </a:ext>
            </a:extLst>
          </p:cNvPr>
          <p:cNvSpPr/>
          <p:nvPr userDrawn="1"/>
        </p:nvSpPr>
        <p:spPr>
          <a:xfrm>
            <a:off x="3615176" y="4561418"/>
            <a:ext cx="2269892" cy="160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D9A03F-A307-424B-822C-11AE6E934AEA}"/>
              </a:ext>
            </a:extLst>
          </p:cNvPr>
          <p:cNvSpPr/>
          <p:nvPr userDrawn="1"/>
        </p:nvSpPr>
        <p:spPr>
          <a:xfrm>
            <a:off x="6324642" y="4561418"/>
            <a:ext cx="2269892" cy="160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BD4969-EFAC-4D12-9E84-0A6976D2641B}"/>
              </a:ext>
            </a:extLst>
          </p:cNvPr>
          <p:cNvSpPr/>
          <p:nvPr userDrawn="1"/>
        </p:nvSpPr>
        <p:spPr>
          <a:xfrm>
            <a:off x="9034106" y="4561418"/>
            <a:ext cx="2269892" cy="160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4ECE345D-A446-47CA-92D2-945255192249}"/>
              </a:ext>
            </a:extLst>
          </p:cNvPr>
          <p:cNvSpPr/>
          <p:nvPr userDrawn="1"/>
        </p:nvSpPr>
        <p:spPr>
          <a:xfrm>
            <a:off x="905691" y="4561418"/>
            <a:ext cx="2269892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1F8A95E2-762C-4F80-A59C-0186AD9AB293}"/>
              </a:ext>
            </a:extLst>
          </p:cNvPr>
          <p:cNvSpPr/>
          <p:nvPr userDrawn="1"/>
        </p:nvSpPr>
        <p:spPr>
          <a:xfrm>
            <a:off x="3615176" y="4561418"/>
            <a:ext cx="2269892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8EC859B7-B374-4919-872B-1599240455F5}"/>
              </a:ext>
            </a:extLst>
          </p:cNvPr>
          <p:cNvSpPr/>
          <p:nvPr userDrawn="1"/>
        </p:nvSpPr>
        <p:spPr>
          <a:xfrm>
            <a:off x="6324642" y="4561418"/>
            <a:ext cx="2269892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6A9C259D-41E4-4701-AC62-7C25AC824137}"/>
              </a:ext>
            </a:extLst>
          </p:cNvPr>
          <p:cNvSpPr/>
          <p:nvPr userDrawn="1"/>
        </p:nvSpPr>
        <p:spPr>
          <a:xfrm>
            <a:off x="9034106" y="4561418"/>
            <a:ext cx="2269892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1311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087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767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60069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val="1409218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8986015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40" r:id="rId3"/>
    <p:sldLayoutId id="2147483743" r:id="rId4"/>
    <p:sldLayoutId id="2147483739" r:id="rId5"/>
    <p:sldLayoutId id="2147483741" r:id="rId6"/>
    <p:sldLayoutId id="2147483742" r:id="rId7"/>
    <p:sldLayoutId id="2147483655" r:id="rId8"/>
    <p:sldLayoutId id="2147483736" r:id="rId9"/>
    <p:sldLayoutId id="2147483731" r:id="rId10"/>
    <p:sldLayoutId id="2147483747" r:id="rId11"/>
    <p:sldLayoutId id="2147483750" r:id="rId12"/>
    <p:sldLayoutId id="2147483746" r:id="rId13"/>
    <p:sldLayoutId id="2147483745" r:id="rId14"/>
    <p:sldLayoutId id="2147483744" r:id="rId15"/>
    <p:sldLayoutId id="2147483735" r:id="rId16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54" r:id="rId2"/>
    <p:sldLayoutId id="2147483656" r:id="rId3"/>
    <p:sldLayoutId id="2147483687" r:id="rId4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12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Freeform: Shape 205">
            <a:extLst>
              <a:ext uri="{FF2B5EF4-FFF2-40B4-BE49-F238E27FC236}">
                <a16:creationId xmlns:a16="http://schemas.microsoft.com/office/drawing/2014/main" id="{E3A3C1D4-085F-493B-8B9B-045C18CCA9D0}"/>
              </a:ext>
            </a:extLst>
          </p:cNvPr>
          <p:cNvSpPr/>
          <p:nvPr/>
        </p:nvSpPr>
        <p:spPr>
          <a:xfrm>
            <a:off x="-98422" y="-172931"/>
            <a:ext cx="12208784" cy="6858000"/>
          </a:xfrm>
          <a:custGeom>
            <a:avLst/>
            <a:gdLst>
              <a:gd name="connsiteX0" fmla="*/ 12240039 w 12240039"/>
              <a:gd name="connsiteY0" fmla="*/ 5335596 h 6858000"/>
              <a:gd name="connsiteX1" fmla="*/ 12240039 w 12240039"/>
              <a:gd name="connsiteY1" fmla="*/ 6858000 h 6858000"/>
              <a:gd name="connsiteX2" fmla="*/ 11571468 w 12240039"/>
              <a:gd name="connsiteY2" fmla="*/ 6858000 h 6858000"/>
              <a:gd name="connsiteX3" fmla="*/ 11571468 w 12240039"/>
              <a:gd name="connsiteY3" fmla="*/ 1 h 6858000"/>
              <a:gd name="connsiteX4" fmla="*/ 12240039 w 12240039"/>
              <a:gd name="connsiteY4" fmla="*/ 1 h 6858000"/>
              <a:gd name="connsiteX5" fmla="*/ 12240039 w 12240039"/>
              <a:gd name="connsiteY5" fmla="*/ 1522405 h 6858000"/>
              <a:gd name="connsiteX6" fmla="*/ 9257174 w 12240039"/>
              <a:gd name="connsiteY6" fmla="*/ 1 h 6858000"/>
              <a:gd name="connsiteX7" fmla="*/ 10763036 w 12240039"/>
              <a:gd name="connsiteY7" fmla="*/ 1 h 6858000"/>
              <a:gd name="connsiteX8" fmla="*/ 12240039 w 12240039"/>
              <a:gd name="connsiteY8" fmla="*/ 3363290 h 6858000"/>
              <a:gd name="connsiteX9" fmla="*/ 12240039 w 12240039"/>
              <a:gd name="connsiteY9" fmla="*/ 3494711 h 6858000"/>
              <a:gd name="connsiteX10" fmla="*/ 10763036 w 12240039"/>
              <a:gd name="connsiteY10" fmla="*/ 6858000 h 6858000"/>
              <a:gd name="connsiteX11" fmla="*/ 9257174 w 12240039"/>
              <a:gd name="connsiteY11" fmla="*/ 6858000 h 6858000"/>
              <a:gd name="connsiteX12" fmla="*/ 10763036 w 12240039"/>
              <a:gd name="connsiteY12" fmla="*/ 3429000 h 6858000"/>
              <a:gd name="connsiteX13" fmla="*/ 6942881 w 12240039"/>
              <a:gd name="connsiteY13" fmla="*/ 0 h 6858000"/>
              <a:gd name="connsiteX14" fmla="*/ 8448742 w 12240039"/>
              <a:gd name="connsiteY14" fmla="*/ 0 h 6858000"/>
              <a:gd name="connsiteX15" fmla="*/ 9954603 w 12240039"/>
              <a:gd name="connsiteY15" fmla="*/ 3429000 h 6858000"/>
              <a:gd name="connsiteX16" fmla="*/ 8448742 w 12240039"/>
              <a:gd name="connsiteY16" fmla="*/ 6858000 h 6858000"/>
              <a:gd name="connsiteX17" fmla="*/ 6942881 w 12240039"/>
              <a:gd name="connsiteY17" fmla="*/ 6858000 h 6858000"/>
              <a:gd name="connsiteX18" fmla="*/ 8448742 w 12240039"/>
              <a:gd name="connsiteY18" fmla="*/ 3429000 h 6858000"/>
              <a:gd name="connsiteX19" fmla="*/ 4628587 w 12240039"/>
              <a:gd name="connsiteY19" fmla="*/ 0 h 6858000"/>
              <a:gd name="connsiteX20" fmla="*/ 6134449 w 12240039"/>
              <a:gd name="connsiteY20" fmla="*/ 0 h 6858000"/>
              <a:gd name="connsiteX21" fmla="*/ 7640310 w 12240039"/>
              <a:gd name="connsiteY21" fmla="*/ 3429000 h 6858000"/>
              <a:gd name="connsiteX22" fmla="*/ 6134449 w 12240039"/>
              <a:gd name="connsiteY22" fmla="*/ 6858000 h 6858000"/>
              <a:gd name="connsiteX23" fmla="*/ 4628587 w 12240039"/>
              <a:gd name="connsiteY23" fmla="*/ 6858000 h 6858000"/>
              <a:gd name="connsiteX24" fmla="*/ 6134449 w 12240039"/>
              <a:gd name="connsiteY24" fmla="*/ 3429000 h 6858000"/>
              <a:gd name="connsiteX25" fmla="*/ 2314294 w 12240039"/>
              <a:gd name="connsiteY25" fmla="*/ 0 h 6858000"/>
              <a:gd name="connsiteX26" fmla="*/ 3820156 w 12240039"/>
              <a:gd name="connsiteY26" fmla="*/ 0 h 6858000"/>
              <a:gd name="connsiteX27" fmla="*/ 5326016 w 12240039"/>
              <a:gd name="connsiteY27" fmla="*/ 3429000 h 6858000"/>
              <a:gd name="connsiteX28" fmla="*/ 3820156 w 12240039"/>
              <a:gd name="connsiteY28" fmla="*/ 6858000 h 6858000"/>
              <a:gd name="connsiteX29" fmla="*/ 2314294 w 12240039"/>
              <a:gd name="connsiteY29" fmla="*/ 6858000 h 6858000"/>
              <a:gd name="connsiteX30" fmla="*/ 3820156 w 12240039"/>
              <a:gd name="connsiteY30" fmla="*/ 3429000 h 6858000"/>
              <a:gd name="connsiteX31" fmla="*/ 0 w 12240039"/>
              <a:gd name="connsiteY31" fmla="*/ 0 h 6858000"/>
              <a:gd name="connsiteX32" fmla="*/ 1505862 w 12240039"/>
              <a:gd name="connsiteY32" fmla="*/ 0 h 6858000"/>
              <a:gd name="connsiteX33" fmla="*/ 3011723 w 12240039"/>
              <a:gd name="connsiteY33" fmla="*/ 3429000 h 6858000"/>
              <a:gd name="connsiteX34" fmla="*/ 1505862 w 12240039"/>
              <a:gd name="connsiteY34" fmla="*/ 6858000 h 6858000"/>
              <a:gd name="connsiteX35" fmla="*/ 0 w 12240039"/>
              <a:gd name="connsiteY35" fmla="*/ 6858000 h 6858000"/>
              <a:gd name="connsiteX36" fmla="*/ 1505862 w 12240039"/>
              <a:gd name="connsiteY36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240039" h="6858000">
                <a:moveTo>
                  <a:pt x="12240039" y="5335596"/>
                </a:moveTo>
                <a:lnTo>
                  <a:pt x="12240039" y="6858000"/>
                </a:lnTo>
                <a:lnTo>
                  <a:pt x="11571468" y="6858000"/>
                </a:lnTo>
                <a:close/>
                <a:moveTo>
                  <a:pt x="11571468" y="1"/>
                </a:moveTo>
                <a:lnTo>
                  <a:pt x="12240039" y="1"/>
                </a:lnTo>
                <a:lnTo>
                  <a:pt x="12240039" y="1522405"/>
                </a:lnTo>
                <a:close/>
                <a:moveTo>
                  <a:pt x="9257174" y="1"/>
                </a:moveTo>
                <a:lnTo>
                  <a:pt x="10763036" y="1"/>
                </a:lnTo>
                <a:lnTo>
                  <a:pt x="12240039" y="3363290"/>
                </a:lnTo>
                <a:lnTo>
                  <a:pt x="12240039" y="3494711"/>
                </a:lnTo>
                <a:lnTo>
                  <a:pt x="10763036" y="6858000"/>
                </a:lnTo>
                <a:lnTo>
                  <a:pt x="9257174" y="6858000"/>
                </a:lnTo>
                <a:lnTo>
                  <a:pt x="10763036" y="3429000"/>
                </a:lnTo>
                <a:close/>
                <a:moveTo>
                  <a:pt x="6942881" y="0"/>
                </a:moveTo>
                <a:lnTo>
                  <a:pt x="8448742" y="0"/>
                </a:lnTo>
                <a:lnTo>
                  <a:pt x="9954603" y="3429000"/>
                </a:lnTo>
                <a:lnTo>
                  <a:pt x="8448742" y="6858000"/>
                </a:lnTo>
                <a:lnTo>
                  <a:pt x="6942881" y="6858000"/>
                </a:lnTo>
                <a:lnTo>
                  <a:pt x="8448742" y="3429000"/>
                </a:lnTo>
                <a:close/>
                <a:moveTo>
                  <a:pt x="4628587" y="0"/>
                </a:moveTo>
                <a:lnTo>
                  <a:pt x="6134449" y="0"/>
                </a:lnTo>
                <a:lnTo>
                  <a:pt x="7640310" y="3429000"/>
                </a:lnTo>
                <a:lnTo>
                  <a:pt x="6134449" y="6858000"/>
                </a:lnTo>
                <a:lnTo>
                  <a:pt x="4628587" y="6858000"/>
                </a:lnTo>
                <a:lnTo>
                  <a:pt x="6134449" y="3429000"/>
                </a:lnTo>
                <a:close/>
                <a:moveTo>
                  <a:pt x="2314294" y="0"/>
                </a:moveTo>
                <a:lnTo>
                  <a:pt x="3820156" y="0"/>
                </a:lnTo>
                <a:lnTo>
                  <a:pt x="5326016" y="3429000"/>
                </a:lnTo>
                <a:lnTo>
                  <a:pt x="3820156" y="6858000"/>
                </a:lnTo>
                <a:lnTo>
                  <a:pt x="2314294" y="6858000"/>
                </a:lnTo>
                <a:lnTo>
                  <a:pt x="3820156" y="3429000"/>
                </a:lnTo>
                <a:close/>
                <a:moveTo>
                  <a:pt x="0" y="0"/>
                </a:moveTo>
                <a:lnTo>
                  <a:pt x="1505862" y="0"/>
                </a:lnTo>
                <a:lnTo>
                  <a:pt x="3011723" y="3429000"/>
                </a:lnTo>
                <a:lnTo>
                  <a:pt x="1505862" y="6858000"/>
                </a:lnTo>
                <a:lnTo>
                  <a:pt x="0" y="6858000"/>
                </a:lnTo>
                <a:lnTo>
                  <a:pt x="1505862" y="3429000"/>
                </a:lnTo>
                <a:close/>
              </a:path>
            </a:pathLst>
          </a:custGeom>
          <a:solidFill>
            <a:schemeClr val="accent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55CF482-A6D2-4AD6-9F21-67FAE27C27ED}"/>
              </a:ext>
            </a:extLst>
          </p:cNvPr>
          <p:cNvGrpSpPr/>
          <p:nvPr/>
        </p:nvGrpSpPr>
        <p:grpSpPr>
          <a:xfrm>
            <a:off x="815777" y="1773494"/>
            <a:ext cx="3630410" cy="3708549"/>
            <a:chOff x="4264086" y="1535656"/>
            <a:chExt cx="3630410" cy="370854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3A343BE-BD25-45DB-A902-6D1AF3081D10}"/>
                </a:ext>
              </a:extLst>
            </p:cNvPr>
            <p:cNvSpPr/>
            <p:nvPr/>
          </p:nvSpPr>
          <p:spPr>
            <a:xfrm rot="18900000">
              <a:off x="4264086" y="1613795"/>
              <a:ext cx="3630410" cy="3630410"/>
            </a:xfrm>
            <a:prstGeom prst="roundRect">
              <a:avLst>
                <a:gd name="adj" fmla="val 5865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EA34AFF-4789-4BF2-B06D-74F15255E311}"/>
                </a:ext>
              </a:extLst>
            </p:cNvPr>
            <p:cNvSpPr/>
            <p:nvPr/>
          </p:nvSpPr>
          <p:spPr>
            <a:xfrm rot="18900000">
              <a:off x="4264086" y="1535656"/>
              <a:ext cx="3630410" cy="3630410"/>
            </a:xfrm>
            <a:prstGeom prst="roundRect">
              <a:avLst>
                <a:gd name="adj" fmla="val 586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48A2979-A456-4286-B8FC-8FF4C0C58EFD}"/>
              </a:ext>
            </a:extLst>
          </p:cNvPr>
          <p:cNvSpPr txBox="1"/>
          <p:nvPr/>
        </p:nvSpPr>
        <p:spPr>
          <a:xfrm>
            <a:off x="186580" y="2148783"/>
            <a:ext cx="4844716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dirty="0" err="1">
                <a:solidFill>
                  <a:schemeClr val="bg1"/>
                </a:solidFill>
                <a:cs typeface="Arial" pitchFamily="34" charset="0"/>
              </a:rPr>
              <a:t>Venta</a:t>
            </a:r>
            <a:r>
              <a:rPr lang="en-US" altLang="ko-KR" sz="4800" dirty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pPr algn="ctr"/>
            <a:r>
              <a:rPr lang="en-US" altLang="ko-KR" sz="4800" dirty="0">
                <a:solidFill>
                  <a:schemeClr val="bg1"/>
                </a:solidFill>
                <a:cs typeface="Arial" pitchFamily="34" charset="0"/>
              </a:rPr>
              <a:t>de </a:t>
            </a:r>
          </a:p>
          <a:p>
            <a:pPr algn="ctr"/>
            <a:r>
              <a:rPr lang="en-US" altLang="ko-KR" sz="4800" dirty="0" err="1">
                <a:solidFill>
                  <a:schemeClr val="bg1"/>
                </a:solidFill>
                <a:cs typeface="Arial" pitchFamily="34" charset="0"/>
              </a:rPr>
              <a:t>Repuestos</a:t>
            </a:r>
            <a:endParaRPr lang="en-US" altLang="ko-KR" sz="4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784B83-6120-4373-9C1F-DC8EEE6D58B3}"/>
              </a:ext>
            </a:extLst>
          </p:cNvPr>
          <p:cNvSpPr txBox="1"/>
          <p:nvPr/>
        </p:nvSpPr>
        <p:spPr>
          <a:xfrm>
            <a:off x="208731" y="4622721"/>
            <a:ext cx="484450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Servicios a la </a:t>
            </a:r>
            <a:r>
              <a:rPr lang="en-US" altLang="ko-KR" sz="1867" dirty="0" err="1">
                <a:solidFill>
                  <a:schemeClr val="bg1"/>
                </a:solidFill>
                <a:cs typeface="Arial" pitchFamily="34" charset="0"/>
              </a:rPr>
              <a:t>Minería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7B93D85D-4E62-4F21-90D9-61D4D18814A2}"/>
              </a:ext>
            </a:extLst>
          </p:cNvPr>
          <p:cNvGrpSpPr/>
          <p:nvPr/>
        </p:nvGrpSpPr>
        <p:grpSpPr>
          <a:xfrm>
            <a:off x="-54500" y="6688382"/>
            <a:ext cx="12301000" cy="170806"/>
            <a:chOff x="-48040" y="6512575"/>
            <a:chExt cx="12301000" cy="364176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7C563450-2758-4CB5-BD85-5D057A09B1E6}"/>
                </a:ext>
              </a:extLst>
            </p:cNvPr>
            <p:cNvSpPr/>
            <p:nvPr/>
          </p:nvSpPr>
          <p:spPr>
            <a:xfrm>
              <a:off x="0" y="6512575"/>
              <a:ext cx="12252960" cy="3641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8D04B00D-95B6-4EC7-8EF8-1E40F8F8E45F}"/>
                </a:ext>
              </a:extLst>
            </p:cNvPr>
            <p:cNvSpPr/>
            <p:nvPr/>
          </p:nvSpPr>
          <p:spPr>
            <a:xfrm>
              <a:off x="-48040" y="6526705"/>
              <a:ext cx="12240040" cy="347675"/>
            </a:xfrm>
            <a:custGeom>
              <a:avLst/>
              <a:gdLst>
                <a:gd name="connsiteX0" fmla="*/ 12135116 w 12240040"/>
                <a:gd name="connsiteY0" fmla="*/ 0 h 347675"/>
                <a:gd name="connsiteX1" fmla="*/ 12240040 w 12240040"/>
                <a:gd name="connsiteY1" fmla="*/ 0 h 347675"/>
                <a:gd name="connsiteX2" fmla="*/ 12075846 w 12240040"/>
                <a:gd name="connsiteY2" fmla="*/ 347675 h 347675"/>
                <a:gd name="connsiteX3" fmla="*/ 11970922 w 12240040"/>
                <a:gd name="connsiteY3" fmla="*/ 347675 h 347675"/>
                <a:gd name="connsiteX4" fmla="*/ 11930117 w 12240040"/>
                <a:gd name="connsiteY4" fmla="*/ 0 h 347675"/>
                <a:gd name="connsiteX5" fmla="*/ 12035041 w 12240040"/>
                <a:gd name="connsiteY5" fmla="*/ 0 h 347675"/>
                <a:gd name="connsiteX6" fmla="*/ 11870847 w 12240040"/>
                <a:gd name="connsiteY6" fmla="*/ 347675 h 347675"/>
                <a:gd name="connsiteX7" fmla="*/ 11765923 w 12240040"/>
                <a:gd name="connsiteY7" fmla="*/ 347675 h 347675"/>
                <a:gd name="connsiteX8" fmla="*/ 11725116 w 12240040"/>
                <a:gd name="connsiteY8" fmla="*/ 0 h 347675"/>
                <a:gd name="connsiteX9" fmla="*/ 11830040 w 12240040"/>
                <a:gd name="connsiteY9" fmla="*/ 0 h 347675"/>
                <a:gd name="connsiteX10" fmla="*/ 11665846 w 12240040"/>
                <a:gd name="connsiteY10" fmla="*/ 347675 h 347675"/>
                <a:gd name="connsiteX11" fmla="*/ 11560922 w 12240040"/>
                <a:gd name="connsiteY11" fmla="*/ 347675 h 347675"/>
                <a:gd name="connsiteX12" fmla="*/ 11520115 w 12240040"/>
                <a:gd name="connsiteY12" fmla="*/ 0 h 347675"/>
                <a:gd name="connsiteX13" fmla="*/ 11625039 w 12240040"/>
                <a:gd name="connsiteY13" fmla="*/ 0 h 347675"/>
                <a:gd name="connsiteX14" fmla="*/ 11460845 w 12240040"/>
                <a:gd name="connsiteY14" fmla="*/ 347675 h 347675"/>
                <a:gd name="connsiteX15" fmla="*/ 11355921 w 12240040"/>
                <a:gd name="connsiteY15" fmla="*/ 347675 h 347675"/>
                <a:gd name="connsiteX16" fmla="*/ 11315114 w 12240040"/>
                <a:gd name="connsiteY16" fmla="*/ 0 h 347675"/>
                <a:gd name="connsiteX17" fmla="*/ 11420038 w 12240040"/>
                <a:gd name="connsiteY17" fmla="*/ 0 h 347675"/>
                <a:gd name="connsiteX18" fmla="*/ 11255844 w 12240040"/>
                <a:gd name="connsiteY18" fmla="*/ 347675 h 347675"/>
                <a:gd name="connsiteX19" fmla="*/ 11150920 w 12240040"/>
                <a:gd name="connsiteY19" fmla="*/ 347675 h 347675"/>
                <a:gd name="connsiteX20" fmla="*/ 11110113 w 12240040"/>
                <a:gd name="connsiteY20" fmla="*/ 0 h 347675"/>
                <a:gd name="connsiteX21" fmla="*/ 11215037 w 12240040"/>
                <a:gd name="connsiteY21" fmla="*/ 0 h 347675"/>
                <a:gd name="connsiteX22" fmla="*/ 11050843 w 12240040"/>
                <a:gd name="connsiteY22" fmla="*/ 347675 h 347675"/>
                <a:gd name="connsiteX23" fmla="*/ 10945919 w 12240040"/>
                <a:gd name="connsiteY23" fmla="*/ 347675 h 347675"/>
                <a:gd name="connsiteX24" fmla="*/ 10905112 w 12240040"/>
                <a:gd name="connsiteY24" fmla="*/ 0 h 347675"/>
                <a:gd name="connsiteX25" fmla="*/ 11010036 w 12240040"/>
                <a:gd name="connsiteY25" fmla="*/ 0 h 347675"/>
                <a:gd name="connsiteX26" fmla="*/ 10845842 w 12240040"/>
                <a:gd name="connsiteY26" fmla="*/ 347675 h 347675"/>
                <a:gd name="connsiteX27" fmla="*/ 10740918 w 12240040"/>
                <a:gd name="connsiteY27" fmla="*/ 347675 h 347675"/>
                <a:gd name="connsiteX28" fmla="*/ 10700111 w 12240040"/>
                <a:gd name="connsiteY28" fmla="*/ 0 h 347675"/>
                <a:gd name="connsiteX29" fmla="*/ 10805035 w 12240040"/>
                <a:gd name="connsiteY29" fmla="*/ 0 h 347675"/>
                <a:gd name="connsiteX30" fmla="*/ 10640841 w 12240040"/>
                <a:gd name="connsiteY30" fmla="*/ 347675 h 347675"/>
                <a:gd name="connsiteX31" fmla="*/ 10535917 w 12240040"/>
                <a:gd name="connsiteY31" fmla="*/ 347675 h 347675"/>
                <a:gd name="connsiteX32" fmla="*/ 10495110 w 12240040"/>
                <a:gd name="connsiteY32" fmla="*/ 0 h 347675"/>
                <a:gd name="connsiteX33" fmla="*/ 10600034 w 12240040"/>
                <a:gd name="connsiteY33" fmla="*/ 0 h 347675"/>
                <a:gd name="connsiteX34" fmla="*/ 10435840 w 12240040"/>
                <a:gd name="connsiteY34" fmla="*/ 347675 h 347675"/>
                <a:gd name="connsiteX35" fmla="*/ 10330916 w 12240040"/>
                <a:gd name="connsiteY35" fmla="*/ 347675 h 347675"/>
                <a:gd name="connsiteX36" fmla="*/ 10290109 w 12240040"/>
                <a:gd name="connsiteY36" fmla="*/ 0 h 347675"/>
                <a:gd name="connsiteX37" fmla="*/ 10395033 w 12240040"/>
                <a:gd name="connsiteY37" fmla="*/ 0 h 347675"/>
                <a:gd name="connsiteX38" fmla="*/ 10230839 w 12240040"/>
                <a:gd name="connsiteY38" fmla="*/ 347675 h 347675"/>
                <a:gd name="connsiteX39" fmla="*/ 10125915 w 12240040"/>
                <a:gd name="connsiteY39" fmla="*/ 347675 h 347675"/>
                <a:gd name="connsiteX40" fmla="*/ 10085108 w 12240040"/>
                <a:gd name="connsiteY40" fmla="*/ 0 h 347675"/>
                <a:gd name="connsiteX41" fmla="*/ 10190032 w 12240040"/>
                <a:gd name="connsiteY41" fmla="*/ 0 h 347675"/>
                <a:gd name="connsiteX42" fmla="*/ 10025838 w 12240040"/>
                <a:gd name="connsiteY42" fmla="*/ 347675 h 347675"/>
                <a:gd name="connsiteX43" fmla="*/ 9920914 w 12240040"/>
                <a:gd name="connsiteY43" fmla="*/ 347675 h 347675"/>
                <a:gd name="connsiteX44" fmla="*/ 9893895 w 12240040"/>
                <a:gd name="connsiteY44" fmla="*/ 0 h 347675"/>
                <a:gd name="connsiteX45" fmla="*/ 9998819 w 12240040"/>
                <a:gd name="connsiteY45" fmla="*/ 0 h 347675"/>
                <a:gd name="connsiteX46" fmla="*/ 9834625 w 12240040"/>
                <a:gd name="connsiteY46" fmla="*/ 347675 h 347675"/>
                <a:gd name="connsiteX47" fmla="*/ 9729701 w 12240040"/>
                <a:gd name="connsiteY47" fmla="*/ 347675 h 347675"/>
                <a:gd name="connsiteX48" fmla="*/ 9688896 w 12240040"/>
                <a:gd name="connsiteY48" fmla="*/ 0 h 347675"/>
                <a:gd name="connsiteX49" fmla="*/ 9793820 w 12240040"/>
                <a:gd name="connsiteY49" fmla="*/ 0 h 347675"/>
                <a:gd name="connsiteX50" fmla="*/ 9629626 w 12240040"/>
                <a:gd name="connsiteY50" fmla="*/ 347675 h 347675"/>
                <a:gd name="connsiteX51" fmla="*/ 9524702 w 12240040"/>
                <a:gd name="connsiteY51" fmla="*/ 347675 h 347675"/>
                <a:gd name="connsiteX52" fmla="*/ 9483895 w 12240040"/>
                <a:gd name="connsiteY52" fmla="*/ 0 h 347675"/>
                <a:gd name="connsiteX53" fmla="*/ 9588819 w 12240040"/>
                <a:gd name="connsiteY53" fmla="*/ 0 h 347675"/>
                <a:gd name="connsiteX54" fmla="*/ 9424625 w 12240040"/>
                <a:gd name="connsiteY54" fmla="*/ 347675 h 347675"/>
                <a:gd name="connsiteX55" fmla="*/ 9319701 w 12240040"/>
                <a:gd name="connsiteY55" fmla="*/ 347675 h 347675"/>
                <a:gd name="connsiteX56" fmla="*/ 9278894 w 12240040"/>
                <a:gd name="connsiteY56" fmla="*/ 0 h 347675"/>
                <a:gd name="connsiteX57" fmla="*/ 9383818 w 12240040"/>
                <a:gd name="connsiteY57" fmla="*/ 0 h 347675"/>
                <a:gd name="connsiteX58" fmla="*/ 9219624 w 12240040"/>
                <a:gd name="connsiteY58" fmla="*/ 347675 h 347675"/>
                <a:gd name="connsiteX59" fmla="*/ 9114700 w 12240040"/>
                <a:gd name="connsiteY59" fmla="*/ 347675 h 347675"/>
                <a:gd name="connsiteX60" fmla="*/ 9073893 w 12240040"/>
                <a:gd name="connsiteY60" fmla="*/ 0 h 347675"/>
                <a:gd name="connsiteX61" fmla="*/ 9178817 w 12240040"/>
                <a:gd name="connsiteY61" fmla="*/ 0 h 347675"/>
                <a:gd name="connsiteX62" fmla="*/ 9014623 w 12240040"/>
                <a:gd name="connsiteY62" fmla="*/ 347675 h 347675"/>
                <a:gd name="connsiteX63" fmla="*/ 8909699 w 12240040"/>
                <a:gd name="connsiteY63" fmla="*/ 347675 h 347675"/>
                <a:gd name="connsiteX64" fmla="*/ 8868892 w 12240040"/>
                <a:gd name="connsiteY64" fmla="*/ 0 h 347675"/>
                <a:gd name="connsiteX65" fmla="*/ 8973816 w 12240040"/>
                <a:gd name="connsiteY65" fmla="*/ 0 h 347675"/>
                <a:gd name="connsiteX66" fmla="*/ 8809622 w 12240040"/>
                <a:gd name="connsiteY66" fmla="*/ 347675 h 347675"/>
                <a:gd name="connsiteX67" fmla="*/ 8704698 w 12240040"/>
                <a:gd name="connsiteY67" fmla="*/ 347675 h 347675"/>
                <a:gd name="connsiteX68" fmla="*/ 8663891 w 12240040"/>
                <a:gd name="connsiteY68" fmla="*/ 0 h 347675"/>
                <a:gd name="connsiteX69" fmla="*/ 8768815 w 12240040"/>
                <a:gd name="connsiteY69" fmla="*/ 0 h 347675"/>
                <a:gd name="connsiteX70" fmla="*/ 8604621 w 12240040"/>
                <a:gd name="connsiteY70" fmla="*/ 347675 h 347675"/>
                <a:gd name="connsiteX71" fmla="*/ 8499697 w 12240040"/>
                <a:gd name="connsiteY71" fmla="*/ 347675 h 347675"/>
                <a:gd name="connsiteX72" fmla="*/ 8458890 w 12240040"/>
                <a:gd name="connsiteY72" fmla="*/ 0 h 347675"/>
                <a:gd name="connsiteX73" fmla="*/ 8563814 w 12240040"/>
                <a:gd name="connsiteY73" fmla="*/ 0 h 347675"/>
                <a:gd name="connsiteX74" fmla="*/ 8399620 w 12240040"/>
                <a:gd name="connsiteY74" fmla="*/ 347675 h 347675"/>
                <a:gd name="connsiteX75" fmla="*/ 8294696 w 12240040"/>
                <a:gd name="connsiteY75" fmla="*/ 347675 h 347675"/>
                <a:gd name="connsiteX76" fmla="*/ 8253889 w 12240040"/>
                <a:gd name="connsiteY76" fmla="*/ 0 h 347675"/>
                <a:gd name="connsiteX77" fmla="*/ 8358813 w 12240040"/>
                <a:gd name="connsiteY77" fmla="*/ 0 h 347675"/>
                <a:gd name="connsiteX78" fmla="*/ 8194619 w 12240040"/>
                <a:gd name="connsiteY78" fmla="*/ 347675 h 347675"/>
                <a:gd name="connsiteX79" fmla="*/ 8089695 w 12240040"/>
                <a:gd name="connsiteY79" fmla="*/ 347675 h 347675"/>
                <a:gd name="connsiteX80" fmla="*/ 8048888 w 12240040"/>
                <a:gd name="connsiteY80" fmla="*/ 0 h 347675"/>
                <a:gd name="connsiteX81" fmla="*/ 8153812 w 12240040"/>
                <a:gd name="connsiteY81" fmla="*/ 0 h 347675"/>
                <a:gd name="connsiteX82" fmla="*/ 7989618 w 12240040"/>
                <a:gd name="connsiteY82" fmla="*/ 347675 h 347675"/>
                <a:gd name="connsiteX83" fmla="*/ 7884694 w 12240040"/>
                <a:gd name="connsiteY83" fmla="*/ 347675 h 347675"/>
                <a:gd name="connsiteX84" fmla="*/ 7843887 w 12240040"/>
                <a:gd name="connsiteY84" fmla="*/ 0 h 347675"/>
                <a:gd name="connsiteX85" fmla="*/ 7948811 w 12240040"/>
                <a:gd name="connsiteY85" fmla="*/ 0 h 347675"/>
                <a:gd name="connsiteX86" fmla="*/ 7784617 w 12240040"/>
                <a:gd name="connsiteY86" fmla="*/ 347675 h 347675"/>
                <a:gd name="connsiteX87" fmla="*/ 7679693 w 12240040"/>
                <a:gd name="connsiteY87" fmla="*/ 347675 h 347675"/>
                <a:gd name="connsiteX88" fmla="*/ 7652677 w 12240040"/>
                <a:gd name="connsiteY88" fmla="*/ 0 h 347675"/>
                <a:gd name="connsiteX89" fmla="*/ 7757601 w 12240040"/>
                <a:gd name="connsiteY89" fmla="*/ 0 h 347675"/>
                <a:gd name="connsiteX90" fmla="*/ 7593407 w 12240040"/>
                <a:gd name="connsiteY90" fmla="*/ 347675 h 347675"/>
                <a:gd name="connsiteX91" fmla="*/ 7488483 w 12240040"/>
                <a:gd name="connsiteY91" fmla="*/ 347675 h 347675"/>
                <a:gd name="connsiteX92" fmla="*/ 7447678 w 12240040"/>
                <a:gd name="connsiteY92" fmla="*/ 0 h 347675"/>
                <a:gd name="connsiteX93" fmla="*/ 7552602 w 12240040"/>
                <a:gd name="connsiteY93" fmla="*/ 0 h 347675"/>
                <a:gd name="connsiteX94" fmla="*/ 7388408 w 12240040"/>
                <a:gd name="connsiteY94" fmla="*/ 347675 h 347675"/>
                <a:gd name="connsiteX95" fmla="*/ 7283484 w 12240040"/>
                <a:gd name="connsiteY95" fmla="*/ 347675 h 347675"/>
                <a:gd name="connsiteX96" fmla="*/ 7242677 w 12240040"/>
                <a:gd name="connsiteY96" fmla="*/ 0 h 347675"/>
                <a:gd name="connsiteX97" fmla="*/ 7347601 w 12240040"/>
                <a:gd name="connsiteY97" fmla="*/ 0 h 347675"/>
                <a:gd name="connsiteX98" fmla="*/ 7183407 w 12240040"/>
                <a:gd name="connsiteY98" fmla="*/ 347675 h 347675"/>
                <a:gd name="connsiteX99" fmla="*/ 7078483 w 12240040"/>
                <a:gd name="connsiteY99" fmla="*/ 347675 h 347675"/>
                <a:gd name="connsiteX100" fmla="*/ 7037676 w 12240040"/>
                <a:gd name="connsiteY100" fmla="*/ 0 h 347675"/>
                <a:gd name="connsiteX101" fmla="*/ 7142600 w 12240040"/>
                <a:gd name="connsiteY101" fmla="*/ 0 h 347675"/>
                <a:gd name="connsiteX102" fmla="*/ 6978406 w 12240040"/>
                <a:gd name="connsiteY102" fmla="*/ 347675 h 347675"/>
                <a:gd name="connsiteX103" fmla="*/ 6873482 w 12240040"/>
                <a:gd name="connsiteY103" fmla="*/ 347675 h 347675"/>
                <a:gd name="connsiteX104" fmla="*/ 6832675 w 12240040"/>
                <a:gd name="connsiteY104" fmla="*/ 0 h 347675"/>
                <a:gd name="connsiteX105" fmla="*/ 6937599 w 12240040"/>
                <a:gd name="connsiteY105" fmla="*/ 0 h 347675"/>
                <a:gd name="connsiteX106" fmla="*/ 6773405 w 12240040"/>
                <a:gd name="connsiteY106" fmla="*/ 347675 h 347675"/>
                <a:gd name="connsiteX107" fmla="*/ 6668481 w 12240040"/>
                <a:gd name="connsiteY107" fmla="*/ 347675 h 347675"/>
                <a:gd name="connsiteX108" fmla="*/ 6627674 w 12240040"/>
                <a:gd name="connsiteY108" fmla="*/ 0 h 347675"/>
                <a:gd name="connsiteX109" fmla="*/ 6732598 w 12240040"/>
                <a:gd name="connsiteY109" fmla="*/ 0 h 347675"/>
                <a:gd name="connsiteX110" fmla="*/ 6568404 w 12240040"/>
                <a:gd name="connsiteY110" fmla="*/ 347675 h 347675"/>
                <a:gd name="connsiteX111" fmla="*/ 6463480 w 12240040"/>
                <a:gd name="connsiteY111" fmla="*/ 347675 h 347675"/>
                <a:gd name="connsiteX112" fmla="*/ 6422673 w 12240040"/>
                <a:gd name="connsiteY112" fmla="*/ 0 h 347675"/>
                <a:gd name="connsiteX113" fmla="*/ 6527597 w 12240040"/>
                <a:gd name="connsiteY113" fmla="*/ 0 h 347675"/>
                <a:gd name="connsiteX114" fmla="*/ 6363403 w 12240040"/>
                <a:gd name="connsiteY114" fmla="*/ 347675 h 347675"/>
                <a:gd name="connsiteX115" fmla="*/ 6258479 w 12240040"/>
                <a:gd name="connsiteY115" fmla="*/ 347675 h 347675"/>
                <a:gd name="connsiteX116" fmla="*/ 6217672 w 12240040"/>
                <a:gd name="connsiteY116" fmla="*/ 0 h 347675"/>
                <a:gd name="connsiteX117" fmla="*/ 6322596 w 12240040"/>
                <a:gd name="connsiteY117" fmla="*/ 0 h 347675"/>
                <a:gd name="connsiteX118" fmla="*/ 6158402 w 12240040"/>
                <a:gd name="connsiteY118" fmla="*/ 347675 h 347675"/>
                <a:gd name="connsiteX119" fmla="*/ 6053478 w 12240040"/>
                <a:gd name="connsiteY119" fmla="*/ 347675 h 347675"/>
                <a:gd name="connsiteX120" fmla="*/ 6012672 w 12240040"/>
                <a:gd name="connsiteY120" fmla="*/ 0 h 347675"/>
                <a:gd name="connsiteX121" fmla="*/ 6117596 w 12240040"/>
                <a:gd name="connsiteY121" fmla="*/ 0 h 347675"/>
                <a:gd name="connsiteX122" fmla="*/ 5953402 w 12240040"/>
                <a:gd name="connsiteY122" fmla="*/ 347675 h 347675"/>
                <a:gd name="connsiteX123" fmla="*/ 5848478 w 12240040"/>
                <a:gd name="connsiteY123" fmla="*/ 347675 h 347675"/>
                <a:gd name="connsiteX124" fmla="*/ 5807671 w 12240040"/>
                <a:gd name="connsiteY124" fmla="*/ 0 h 347675"/>
                <a:gd name="connsiteX125" fmla="*/ 5912595 w 12240040"/>
                <a:gd name="connsiteY125" fmla="*/ 0 h 347675"/>
                <a:gd name="connsiteX126" fmla="*/ 5748402 w 12240040"/>
                <a:gd name="connsiteY126" fmla="*/ 347675 h 347675"/>
                <a:gd name="connsiteX127" fmla="*/ 5643479 w 12240040"/>
                <a:gd name="connsiteY127" fmla="*/ 347675 h 347675"/>
                <a:gd name="connsiteX128" fmla="*/ 5602671 w 12240040"/>
                <a:gd name="connsiteY128" fmla="*/ 0 h 347675"/>
                <a:gd name="connsiteX129" fmla="*/ 5707595 w 12240040"/>
                <a:gd name="connsiteY129" fmla="*/ 0 h 347675"/>
                <a:gd name="connsiteX130" fmla="*/ 5543402 w 12240040"/>
                <a:gd name="connsiteY130" fmla="*/ 347675 h 347675"/>
                <a:gd name="connsiteX131" fmla="*/ 5438478 w 12240040"/>
                <a:gd name="connsiteY131" fmla="*/ 347675 h 347675"/>
                <a:gd name="connsiteX132" fmla="*/ 5411462 w 12240040"/>
                <a:gd name="connsiteY132" fmla="*/ 0 h 347675"/>
                <a:gd name="connsiteX133" fmla="*/ 5516385 w 12240040"/>
                <a:gd name="connsiteY133" fmla="*/ 0 h 347675"/>
                <a:gd name="connsiteX134" fmla="*/ 5352193 w 12240040"/>
                <a:gd name="connsiteY134" fmla="*/ 347675 h 347675"/>
                <a:gd name="connsiteX135" fmla="*/ 5247268 w 12240040"/>
                <a:gd name="connsiteY135" fmla="*/ 347675 h 347675"/>
                <a:gd name="connsiteX136" fmla="*/ 5206463 w 12240040"/>
                <a:gd name="connsiteY136" fmla="*/ 0 h 347675"/>
                <a:gd name="connsiteX137" fmla="*/ 5311388 w 12240040"/>
                <a:gd name="connsiteY137" fmla="*/ 0 h 347675"/>
                <a:gd name="connsiteX138" fmla="*/ 5147194 w 12240040"/>
                <a:gd name="connsiteY138" fmla="*/ 347675 h 347675"/>
                <a:gd name="connsiteX139" fmla="*/ 5042269 w 12240040"/>
                <a:gd name="connsiteY139" fmla="*/ 347675 h 347675"/>
                <a:gd name="connsiteX140" fmla="*/ 5001460 w 12240040"/>
                <a:gd name="connsiteY140" fmla="*/ 0 h 347675"/>
                <a:gd name="connsiteX141" fmla="*/ 5106386 w 12240040"/>
                <a:gd name="connsiteY141" fmla="*/ 0 h 347675"/>
                <a:gd name="connsiteX142" fmla="*/ 4942191 w 12240040"/>
                <a:gd name="connsiteY142" fmla="*/ 347675 h 347675"/>
                <a:gd name="connsiteX143" fmla="*/ 4837267 w 12240040"/>
                <a:gd name="connsiteY143" fmla="*/ 347675 h 347675"/>
                <a:gd name="connsiteX144" fmla="*/ 4796461 w 12240040"/>
                <a:gd name="connsiteY144" fmla="*/ 0 h 347675"/>
                <a:gd name="connsiteX145" fmla="*/ 4901383 w 12240040"/>
                <a:gd name="connsiteY145" fmla="*/ 0 h 347675"/>
                <a:gd name="connsiteX146" fmla="*/ 4737191 w 12240040"/>
                <a:gd name="connsiteY146" fmla="*/ 347675 h 347675"/>
                <a:gd name="connsiteX147" fmla="*/ 4632266 w 12240040"/>
                <a:gd name="connsiteY147" fmla="*/ 347675 h 347675"/>
                <a:gd name="connsiteX148" fmla="*/ 4591459 w 12240040"/>
                <a:gd name="connsiteY148" fmla="*/ 0 h 347675"/>
                <a:gd name="connsiteX149" fmla="*/ 4696383 w 12240040"/>
                <a:gd name="connsiteY149" fmla="*/ 0 h 347675"/>
                <a:gd name="connsiteX150" fmla="*/ 4532189 w 12240040"/>
                <a:gd name="connsiteY150" fmla="*/ 347675 h 347675"/>
                <a:gd name="connsiteX151" fmla="*/ 4427265 w 12240040"/>
                <a:gd name="connsiteY151" fmla="*/ 347675 h 347675"/>
                <a:gd name="connsiteX152" fmla="*/ 4386457 w 12240040"/>
                <a:gd name="connsiteY152" fmla="*/ 0 h 347675"/>
                <a:gd name="connsiteX153" fmla="*/ 4491381 w 12240040"/>
                <a:gd name="connsiteY153" fmla="*/ 0 h 347675"/>
                <a:gd name="connsiteX154" fmla="*/ 4327188 w 12240040"/>
                <a:gd name="connsiteY154" fmla="*/ 347675 h 347675"/>
                <a:gd name="connsiteX155" fmla="*/ 4222266 w 12240040"/>
                <a:gd name="connsiteY155" fmla="*/ 347675 h 347675"/>
                <a:gd name="connsiteX156" fmla="*/ 4181459 w 12240040"/>
                <a:gd name="connsiteY156" fmla="*/ 0 h 347675"/>
                <a:gd name="connsiteX157" fmla="*/ 4286380 w 12240040"/>
                <a:gd name="connsiteY157" fmla="*/ 0 h 347675"/>
                <a:gd name="connsiteX158" fmla="*/ 4122189 w 12240040"/>
                <a:gd name="connsiteY158" fmla="*/ 347675 h 347675"/>
                <a:gd name="connsiteX159" fmla="*/ 4017265 w 12240040"/>
                <a:gd name="connsiteY159" fmla="*/ 347675 h 347675"/>
                <a:gd name="connsiteX160" fmla="*/ 3976457 w 12240040"/>
                <a:gd name="connsiteY160" fmla="*/ 0 h 347675"/>
                <a:gd name="connsiteX161" fmla="*/ 4081381 w 12240040"/>
                <a:gd name="connsiteY161" fmla="*/ 0 h 347675"/>
                <a:gd name="connsiteX162" fmla="*/ 3917187 w 12240040"/>
                <a:gd name="connsiteY162" fmla="*/ 347675 h 347675"/>
                <a:gd name="connsiteX163" fmla="*/ 3812264 w 12240040"/>
                <a:gd name="connsiteY163" fmla="*/ 347675 h 347675"/>
                <a:gd name="connsiteX164" fmla="*/ 3771456 w 12240040"/>
                <a:gd name="connsiteY164" fmla="*/ 0 h 347675"/>
                <a:gd name="connsiteX165" fmla="*/ 3876380 w 12240040"/>
                <a:gd name="connsiteY165" fmla="*/ 0 h 347675"/>
                <a:gd name="connsiteX166" fmla="*/ 3712187 w 12240040"/>
                <a:gd name="connsiteY166" fmla="*/ 347675 h 347675"/>
                <a:gd name="connsiteX167" fmla="*/ 3607263 w 12240040"/>
                <a:gd name="connsiteY167" fmla="*/ 347675 h 347675"/>
                <a:gd name="connsiteX168" fmla="*/ 3566456 w 12240040"/>
                <a:gd name="connsiteY168" fmla="*/ 0 h 347675"/>
                <a:gd name="connsiteX169" fmla="*/ 3671379 w 12240040"/>
                <a:gd name="connsiteY169" fmla="*/ 0 h 347675"/>
                <a:gd name="connsiteX170" fmla="*/ 3507186 w 12240040"/>
                <a:gd name="connsiteY170" fmla="*/ 347675 h 347675"/>
                <a:gd name="connsiteX171" fmla="*/ 3402262 w 12240040"/>
                <a:gd name="connsiteY171" fmla="*/ 347675 h 347675"/>
                <a:gd name="connsiteX172" fmla="*/ 3361454 w 12240040"/>
                <a:gd name="connsiteY172" fmla="*/ 0 h 347675"/>
                <a:gd name="connsiteX173" fmla="*/ 3466379 w 12240040"/>
                <a:gd name="connsiteY173" fmla="*/ 0 h 347675"/>
                <a:gd name="connsiteX174" fmla="*/ 3302184 w 12240040"/>
                <a:gd name="connsiteY174" fmla="*/ 347675 h 347675"/>
                <a:gd name="connsiteX175" fmla="*/ 3197260 w 12240040"/>
                <a:gd name="connsiteY175" fmla="*/ 347675 h 347675"/>
                <a:gd name="connsiteX176" fmla="*/ 3170244 w 12240040"/>
                <a:gd name="connsiteY176" fmla="*/ 0 h 347675"/>
                <a:gd name="connsiteX177" fmla="*/ 3275168 w 12240040"/>
                <a:gd name="connsiteY177" fmla="*/ 0 h 347675"/>
                <a:gd name="connsiteX178" fmla="*/ 3110974 w 12240040"/>
                <a:gd name="connsiteY178" fmla="*/ 347675 h 347675"/>
                <a:gd name="connsiteX179" fmla="*/ 3006050 w 12240040"/>
                <a:gd name="connsiteY179" fmla="*/ 347675 h 347675"/>
                <a:gd name="connsiteX180" fmla="*/ 2965245 w 12240040"/>
                <a:gd name="connsiteY180" fmla="*/ 0 h 347675"/>
                <a:gd name="connsiteX181" fmla="*/ 3070169 w 12240040"/>
                <a:gd name="connsiteY181" fmla="*/ 0 h 347675"/>
                <a:gd name="connsiteX182" fmla="*/ 2905975 w 12240040"/>
                <a:gd name="connsiteY182" fmla="*/ 347675 h 347675"/>
                <a:gd name="connsiteX183" fmla="*/ 2801051 w 12240040"/>
                <a:gd name="connsiteY183" fmla="*/ 347675 h 347675"/>
                <a:gd name="connsiteX184" fmla="*/ 2760244 w 12240040"/>
                <a:gd name="connsiteY184" fmla="*/ 0 h 347675"/>
                <a:gd name="connsiteX185" fmla="*/ 2865168 w 12240040"/>
                <a:gd name="connsiteY185" fmla="*/ 0 h 347675"/>
                <a:gd name="connsiteX186" fmla="*/ 2700973 w 12240040"/>
                <a:gd name="connsiteY186" fmla="*/ 347675 h 347675"/>
                <a:gd name="connsiteX187" fmla="*/ 2596050 w 12240040"/>
                <a:gd name="connsiteY187" fmla="*/ 347675 h 347675"/>
                <a:gd name="connsiteX188" fmla="*/ 2555242 w 12240040"/>
                <a:gd name="connsiteY188" fmla="*/ 0 h 347675"/>
                <a:gd name="connsiteX189" fmla="*/ 2660166 w 12240040"/>
                <a:gd name="connsiteY189" fmla="*/ 0 h 347675"/>
                <a:gd name="connsiteX190" fmla="*/ 2495973 w 12240040"/>
                <a:gd name="connsiteY190" fmla="*/ 347675 h 347675"/>
                <a:gd name="connsiteX191" fmla="*/ 2391049 w 12240040"/>
                <a:gd name="connsiteY191" fmla="*/ 347675 h 347675"/>
                <a:gd name="connsiteX192" fmla="*/ 2350242 w 12240040"/>
                <a:gd name="connsiteY192" fmla="*/ 0 h 347675"/>
                <a:gd name="connsiteX193" fmla="*/ 2455165 w 12240040"/>
                <a:gd name="connsiteY193" fmla="*/ 0 h 347675"/>
                <a:gd name="connsiteX194" fmla="*/ 2290972 w 12240040"/>
                <a:gd name="connsiteY194" fmla="*/ 347675 h 347675"/>
                <a:gd name="connsiteX195" fmla="*/ 2186048 w 12240040"/>
                <a:gd name="connsiteY195" fmla="*/ 347675 h 347675"/>
                <a:gd name="connsiteX196" fmla="*/ 2145240 w 12240040"/>
                <a:gd name="connsiteY196" fmla="*/ 0 h 347675"/>
                <a:gd name="connsiteX197" fmla="*/ 2250164 w 12240040"/>
                <a:gd name="connsiteY197" fmla="*/ 0 h 347675"/>
                <a:gd name="connsiteX198" fmla="*/ 2085970 w 12240040"/>
                <a:gd name="connsiteY198" fmla="*/ 347675 h 347675"/>
                <a:gd name="connsiteX199" fmla="*/ 1981046 w 12240040"/>
                <a:gd name="connsiteY199" fmla="*/ 347675 h 347675"/>
                <a:gd name="connsiteX200" fmla="*/ 1940238 w 12240040"/>
                <a:gd name="connsiteY200" fmla="*/ 0 h 347675"/>
                <a:gd name="connsiteX201" fmla="*/ 2045162 w 12240040"/>
                <a:gd name="connsiteY201" fmla="*/ 0 h 347675"/>
                <a:gd name="connsiteX202" fmla="*/ 1880969 w 12240040"/>
                <a:gd name="connsiteY202" fmla="*/ 347675 h 347675"/>
                <a:gd name="connsiteX203" fmla="*/ 1776044 w 12240040"/>
                <a:gd name="connsiteY203" fmla="*/ 347675 h 347675"/>
                <a:gd name="connsiteX204" fmla="*/ 1735237 w 12240040"/>
                <a:gd name="connsiteY204" fmla="*/ 0 h 347675"/>
                <a:gd name="connsiteX205" fmla="*/ 1840161 w 12240040"/>
                <a:gd name="connsiteY205" fmla="*/ 0 h 347675"/>
                <a:gd name="connsiteX206" fmla="*/ 1675967 w 12240040"/>
                <a:gd name="connsiteY206" fmla="*/ 347675 h 347675"/>
                <a:gd name="connsiteX207" fmla="*/ 1571043 w 12240040"/>
                <a:gd name="connsiteY207" fmla="*/ 347675 h 347675"/>
                <a:gd name="connsiteX208" fmla="*/ 1530236 w 12240040"/>
                <a:gd name="connsiteY208" fmla="*/ 0 h 347675"/>
                <a:gd name="connsiteX209" fmla="*/ 1635160 w 12240040"/>
                <a:gd name="connsiteY209" fmla="*/ 0 h 347675"/>
                <a:gd name="connsiteX210" fmla="*/ 1470966 w 12240040"/>
                <a:gd name="connsiteY210" fmla="*/ 347675 h 347675"/>
                <a:gd name="connsiteX211" fmla="*/ 1366042 w 12240040"/>
                <a:gd name="connsiteY211" fmla="*/ 347675 h 347675"/>
                <a:gd name="connsiteX212" fmla="*/ 1325235 w 12240040"/>
                <a:gd name="connsiteY212" fmla="*/ 0 h 347675"/>
                <a:gd name="connsiteX213" fmla="*/ 1430159 w 12240040"/>
                <a:gd name="connsiteY213" fmla="*/ 0 h 347675"/>
                <a:gd name="connsiteX214" fmla="*/ 1265965 w 12240040"/>
                <a:gd name="connsiteY214" fmla="*/ 347675 h 347675"/>
                <a:gd name="connsiteX215" fmla="*/ 1161041 w 12240040"/>
                <a:gd name="connsiteY215" fmla="*/ 347675 h 347675"/>
                <a:gd name="connsiteX216" fmla="*/ 1120234 w 12240040"/>
                <a:gd name="connsiteY216" fmla="*/ 0 h 347675"/>
                <a:gd name="connsiteX217" fmla="*/ 1225158 w 12240040"/>
                <a:gd name="connsiteY217" fmla="*/ 0 h 347675"/>
                <a:gd name="connsiteX218" fmla="*/ 1060964 w 12240040"/>
                <a:gd name="connsiteY218" fmla="*/ 347675 h 347675"/>
                <a:gd name="connsiteX219" fmla="*/ 956040 w 12240040"/>
                <a:gd name="connsiteY219" fmla="*/ 347675 h 347675"/>
                <a:gd name="connsiteX220" fmla="*/ 929024 w 12240040"/>
                <a:gd name="connsiteY220" fmla="*/ 0 h 347675"/>
                <a:gd name="connsiteX221" fmla="*/ 1033948 w 12240040"/>
                <a:gd name="connsiteY221" fmla="*/ 0 h 347675"/>
                <a:gd name="connsiteX222" fmla="*/ 869754 w 12240040"/>
                <a:gd name="connsiteY222" fmla="*/ 347675 h 347675"/>
                <a:gd name="connsiteX223" fmla="*/ 764830 w 12240040"/>
                <a:gd name="connsiteY223" fmla="*/ 347675 h 347675"/>
                <a:gd name="connsiteX224" fmla="*/ 737813 w 12240040"/>
                <a:gd name="connsiteY224" fmla="*/ 0 h 347675"/>
                <a:gd name="connsiteX225" fmla="*/ 842738 w 12240040"/>
                <a:gd name="connsiteY225" fmla="*/ 0 h 347675"/>
                <a:gd name="connsiteX226" fmla="*/ 678544 w 12240040"/>
                <a:gd name="connsiteY226" fmla="*/ 347675 h 347675"/>
                <a:gd name="connsiteX227" fmla="*/ 573620 w 12240040"/>
                <a:gd name="connsiteY227" fmla="*/ 347675 h 347675"/>
                <a:gd name="connsiteX228" fmla="*/ 546603 w 12240040"/>
                <a:gd name="connsiteY228" fmla="*/ 0 h 347675"/>
                <a:gd name="connsiteX229" fmla="*/ 651527 w 12240040"/>
                <a:gd name="connsiteY229" fmla="*/ 0 h 347675"/>
                <a:gd name="connsiteX230" fmla="*/ 487333 w 12240040"/>
                <a:gd name="connsiteY230" fmla="*/ 347675 h 347675"/>
                <a:gd name="connsiteX231" fmla="*/ 382409 w 12240040"/>
                <a:gd name="connsiteY231" fmla="*/ 347675 h 347675"/>
                <a:gd name="connsiteX232" fmla="*/ 355393 w 12240040"/>
                <a:gd name="connsiteY232" fmla="*/ 0 h 347675"/>
                <a:gd name="connsiteX233" fmla="*/ 460317 w 12240040"/>
                <a:gd name="connsiteY233" fmla="*/ 0 h 347675"/>
                <a:gd name="connsiteX234" fmla="*/ 296123 w 12240040"/>
                <a:gd name="connsiteY234" fmla="*/ 347675 h 347675"/>
                <a:gd name="connsiteX235" fmla="*/ 191199 w 12240040"/>
                <a:gd name="connsiteY235" fmla="*/ 347675 h 347675"/>
                <a:gd name="connsiteX236" fmla="*/ 164194 w 12240040"/>
                <a:gd name="connsiteY236" fmla="*/ 0 h 347675"/>
                <a:gd name="connsiteX237" fmla="*/ 269118 w 12240040"/>
                <a:gd name="connsiteY237" fmla="*/ 0 h 347675"/>
                <a:gd name="connsiteX238" fmla="*/ 104924 w 12240040"/>
                <a:gd name="connsiteY238" fmla="*/ 347675 h 347675"/>
                <a:gd name="connsiteX239" fmla="*/ 0 w 12240040"/>
                <a:gd name="connsiteY239" fmla="*/ 347675 h 34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</a:cxnLst>
              <a:rect l="l" t="t" r="r" b="b"/>
              <a:pathLst>
                <a:path w="12240040" h="347675">
                  <a:moveTo>
                    <a:pt x="12135116" y="0"/>
                  </a:moveTo>
                  <a:lnTo>
                    <a:pt x="12240040" y="0"/>
                  </a:lnTo>
                  <a:lnTo>
                    <a:pt x="12075846" y="347675"/>
                  </a:lnTo>
                  <a:lnTo>
                    <a:pt x="11970922" y="347675"/>
                  </a:lnTo>
                  <a:close/>
                  <a:moveTo>
                    <a:pt x="11930117" y="0"/>
                  </a:moveTo>
                  <a:lnTo>
                    <a:pt x="12035041" y="0"/>
                  </a:lnTo>
                  <a:lnTo>
                    <a:pt x="11870847" y="347675"/>
                  </a:lnTo>
                  <a:lnTo>
                    <a:pt x="11765923" y="347675"/>
                  </a:lnTo>
                  <a:close/>
                  <a:moveTo>
                    <a:pt x="11725116" y="0"/>
                  </a:moveTo>
                  <a:lnTo>
                    <a:pt x="11830040" y="0"/>
                  </a:lnTo>
                  <a:lnTo>
                    <a:pt x="11665846" y="347675"/>
                  </a:lnTo>
                  <a:lnTo>
                    <a:pt x="11560922" y="347675"/>
                  </a:lnTo>
                  <a:close/>
                  <a:moveTo>
                    <a:pt x="11520115" y="0"/>
                  </a:moveTo>
                  <a:lnTo>
                    <a:pt x="11625039" y="0"/>
                  </a:lnTo>
                  <a:lnTo>
                    <a:pt x="11460845" y="347675"/>
                  </a:lnTo>
                  <a:lnTo>
                    <a:pt x="11355921" y="347675"/>
                  </a:lnTo>
                  <a:close/>
                  <a:moveTo>
                    <a:pt x="11315114" y="0"/>
                  </a:moveTo>
                  <a:lnTo>
                    <a:pt x="11420038" y="0"/>
                  </a:lnTo>
                  <a:lnTo>
                    <a:pt x="11255844" y="347675"/>
                  </a:lnTo>
                  <a:lnTo>
                    <a:pt x="11150920" y="347675"/>
                  </a:lnTo>
                  <a:close/>
                  <a:moveTo>
                    <a:pt x="11110113" y="0"/>
                  </a:moveTo>
                  <a:lnTo>
                    <a:pt x="11215037" y="0"/>
                  </a:lnTo>
                  <a:lnTo>
                    <a:pt x="11050843" y="347675"/>
                  </a:lnTo>
                  <a:lnTo>
                    <a:pt x="10945919" y="347675"/>
                  </a:lnTo>
                  <a:close/>
                  <a:moveTo>
                    <a:pt x="10905112" y="0"/>
                  </a:moveTo>
                  <a:lnTo>
                    <a:pt x="11010036" y="0"/>
                  </a:lnTo>
                  <a:lnTo>
                    <a:pt x="10845842" y="347675"/>
                  </a:lnTo>
                  <a:lnTo>
                    <a:pt x="10740918" y="347675"/>
                  </a:lnTo>
                  <a:close/>
                  <a:moveTo>
                    <a:pt x="10700111" y="0"/>
                  </a:moveTo>
                  <a:lnTo>
                    <a:pt x="10805035" y="0"/>
                  </a:lnTo>
                  <a:lnTo>
                    <a:pt x="10640841" y="347675"/>
                  </a:lnTo>
                  <a:lnTo>
                    <a:pt x="10535917" y="347675"/>
                  </a:lnTo>
                  <a:close/>
                  <a:moveTo>
                    <a:pt x="10495110" y="0"/>
                  </a:moveTo>
                  <a:lnTo>
                    <a:pt x="10600034" y="0"/>
                  </a:lnTo>
                  <a:lnTo>
                    <a:pt x="10435840" y="347675"/>
                  </a:lnTo>
                  <a:lnTo>
                    <a:pt x="10330916" y="347675"/>
                  </a:lnTo>
                  <a:close/>
                  <a:moveTo>
                    <a:pt x="10290109" y="0"/>
                  </a:moveTo>
                  <a:lnTo>
                    <a:pt x="10395033" y="0"/>
                  </a:lnTo>
                  <a:lnTo>
                    <a:pt x="10230839" y="347675"/>
                  </a:lnTo>
                  <a:lnTo>
                    <a:pt x="10125915" y="347675"/>
                  </a:lnTo>
                  <a:close/>
                  <a:moveTo>
                    <a:pt x="10085108" y="0"/>
                  </a:moveTo>
                  <a:lnTo>
                    <a:pt x="10190032" y="0"/>
                  </a:lnTo>
                  <a:lnTo>
                    <a:pt x="10025838" y="347675"/>
                  </a:lnTo>
                  <a:lnTo>
                    <a:pt x="9920914" y="347675"/>
                  </a:lnTo>
                  <a:close/>
                  <a:moveTo>
                    <a:pt x="9893895" y="0"/>
                  </a:moveTo>
                  <a:lnTo>
                    <a:pt x="9998819" y="0"/>
                  </a:lnTo>
                  <a:lnTo>
                    <a:pt x="9834625" y="347675"/>
                  </a:lnTo>
                  <a:lnTo>
                    <a:pt x="9729701" y="347675"/>
                  </a:lnTo>
                  <a:close/>
                  <a:moveTo>
                    <a:pt x="9688896" y="0"/>
                  </a:moveTo>
                  <a:lnTo>
                    <a:pt x="9793820" y="0"/>
                  </a:lnTo>
                  <a:lnTo>
                    <a:pt x="9629626" y="347675"/>
                  </a:lnTo>
                  <a:lnTo>
                    <a:pt x="9524702" y="347675"/>
                  </a:lnTo>
                  <a:close/>
                  <a:moveTo>
                    <a:pt x="9483895" y="0"/>
                  </a:moveTo>
                  <a:lnTo>
                    <a:pt x="9588819" y="0"/>
                  </a:lnTo>
                  <a:lnTo>
                    <a:pt x="9424625" y="347675"/>
                  </a:lnTo>
                  <a:lnTo>
                    <a:pt x="9319701" y="347675"/>
                  </a:lnTo>
                  <a:close/>
                  <a:moveTo>
                    <a:pt x="9278894" y="0"/>
                  </a:moveTo>
                  <a:lnTo>
                    <a:pt x="9383818" y="0"/>
                  </a:lnTo>
                  <a:lnTo>
                    <a:pt x="9219624" y="347675"/>
                  </a:lnTo>
                  <a:lnTo>
                    <a:pt x="9114700" y="347675"/>
                  </a:lnTo>
                  <a:close/>
                  <a:moveTo>
                    <a:pt x="9073893" y="0"/>
                  </a:moveTo>
                  <a:lnTo>
                    <a:pt x="9178817" y="0"/>
                  </a:lnTo>
                  <a:lnTo>
                    <a:pt x="9014623" y="347675"/>
                  </a:lnTo>
                  <a:lnTo>
                    <a:pt x="8909699" y="347675"/>
                  </a:lnTo>
                  <a:close/>
                  <a:moveTo>
                    <a:pt x="8868892" y="0"/>
                  </a:moveTo>
                  <a:lnTo>
                    <a:pt x="8973816" y="0"/>
                  </a:lnTo>
                  <a:lnTo>
                    <a:pt x="8809622" y="347675"/>
                  </a:lnTo>
                  <a:lnTo>
                    <a:pt x="8704698" y="347675"/>
                  </a:lnTo>
                  <a:close/>
                  <a:moveTo>
                    <a:pt x="8663891" y="0"/>
                  </a:moveTo>
                  <a:lnTo>
                    <a:pt x="8768815" y="0"/>
                  </a:lnTo>
                  <a:lnTo>
                    <a:pt x="8604621" y="347675"/>
                  </a:lnTo>
                  <a:lnTo>
                    <a:pt x="8499697" y="347675"/>
                  </a:lnTo>
                  <a:close/>
                  <a:moveTo>
                    <a:pt x="8458890" y="0"/>
                  </a:moveTo>
                  <a:lnTo>
                    <a:pt x="8563814" y="0"/>
                  </a:lnTo>
                  <a:lnTo>
                    <a:pt x="8399620" y="347675"/>
                  </a:lnTo>
                  <a:lnTo>
                    <a:pt x="8294696" y="347675"/>
                  </a:lnTo>
                  <a:close/>
                  <a:moveTo>
                    <a:pt x="8253889" y="0"/>
                  </a:moveTo>
                  <a:lnTo>
                    <a:pt x="8358813" y="0"/>
                  </a:lnTo>
                  <a:lnTo>
                    <a:pt x="8194619" y="347675"/>
                  </a:lnTo>
                  <a:lnTo>
                    <a:pt x="8089695" y="347675"/>
                  </a:lnTo>
                  <a:close/>
                  <a:moveTo>
                    <a:pt x="8048888" y="0"/>
                  </a:moveTo>
                  <a:lnTo>
                    <a:pt x="8153812" y="0"/>
                  </a:lnTo>
                  <a:lnTo>
                    <a:pt x="7989618" y="347675"/>
                  </a:lnTo>
                  <a:lnTo>
                    <a:pt x="7884694" y="347675"/>
                  </a:lnTo>
                  <a:close/>
                  <a:moveTo>
                    <a:pt x="7843887" y="0"/>
                  </a:moveTo>
                  <a:lnTo>
                    <a:pt x="7948811" y="0"/>
                  </a:lnTo>
                  <a:lnTo>
                    <a:pt x="7784617" y="347675"/>
                  </a:lnTo>
                  <a:lnTo>
                    <a:pt x="7679693" y="347675"/>
                  </a:lnTo>
                  <a:close/>
                  <a:moveTo>
                    <a:pt x="7652677" y="0"/>
                  </a:moveTo>
                  <a:lnTo>
                    <a:pt x="7757601" y="0"/>
                  </a:lnTo>
                  <a:lnTo>
                    <a:pt x="7593407" y="347675"/>
                  </a:lnTo>
                  <a:lnTo>
                    <a:pt x="7488483" y="347675"/>
                  </a:lnTo>
                  <a:close/>
                  <a:moveTo>
                    <a:pt x="7447678" y="0"/>
                  </a:moveTo>
                  <a:lnTo>
                    <a:pt x="7552602" y="0"/>
                  </a:lnTo>
                  <a:lnTo>
                    <a:pt x="7388408" y="347675"/>
                  </a:lnTo>
                  <a:lnTo>
                    <a:pt x="7283484" y="347675"/>
                  </a:lnTo>
                  <a:close/>
                  <a:moveTo>
                    <a:pt x="7242677" y="0"/>
                  </a:moveTo>
                  <a:lnTo>
                    <a:pt x="7347601" y="0"/>
                  </a:lnTo>
                  <a:lnTo>
                    <a:pt x="7183407" y="347675"/>
                  </a:lnTo>
                  <a:lnTo>
                    <a:pt x="7078483" y="347675"/>
                  </a:lnTo>
                  <a:close/>
                  <a:moveTo>
                    <a:pt x="7037676" y="0"/>
                  </a:moveTo>
                  <a:lnTo>
                    <a:pt x="7142600" y="0"/>
                  </a:lnTo>
                  <a:lnTo>
                    <a:pt x="6978406" y="347675"/>
                  </a:lnTo>
                  <a:lnTo>
                    <a:pt x="6873482" y="347675"/>
                  </a:lnTo>
                  <a:close/>
                  <a:moveTo>
                    <a:pt x="6832675" y="0"/>
                  </a:moveTo>
                  <a:lnTo>
                    <a:pt x="6937599" y="0"/>
                  </a:lnTo>
                  <a:lnTo>
                    <a:pt x="6773405" y="347675"/>
                  </a:lnTo>
                  <a:lnTo>
                    <a:pt x="6668481" y="347675"/>
                  </a:lnTo>
                  <a:close/>
                  <a:moveTo>
                    <a:pt x="6627674" y="0"/>
                  </a:moveTo>
                  <a:lnTo>
                    <a:pt x="6732598" y="0"/>
                  </a:lnTo>
                  <a:lnTo>
                    <a:pt x="6568404" y="347675"/>
                  </a:lnTo>
                  <a:lnTo>
                    <a:pt x="6463480" y="347675"/>
                  </a:lnTo>
                  <a:close/>
                  <a:moveTo>
                    <a:pt x="6422673" y="0"/>
                  </a:moveTo>
                  <a:lnTo>
                    <a:pt x="6527597" y="0"/>
                  </a:lnTo>
                  <a:lnTo>
                    <a:pt x="6363403" y="347675"/>
                  </a:lnTo>
                  <a:lnTo>
                    <a:pt x="6258479" y="347675"/>
                  </a:lnTo>
                  <a:close/>
                  <a:moveTo>
                    <a:pt x="6217672" y="0"/>
                  </a:moveTo>
                  <a:lnTo>
                    <a:pt x="6322596" y="0"/>
                  </a:lnTo>
                  <a:lnTo>
                    <a:pt x="6158402" y="347675"/>
                  </a:lnTo>
                  <a:lnTo>
                    <a:pt x="6053478" y="347675"/>
                  </a:lnTo>
                  <a:close/>
                  <a:moveTo>
                    <a:pt x="6012672" y="0"/>
                  </a:moveTo>
                  <a:lnTo>
                    <a:pt x="6117596" y="0"/>
                  </a:lnTo>
                  <a:lnTo>
                    <a:pt x="5953402" y="347675"/>
                  </a:lnTo>
                  <a:lnTo>
                    <a:pt x="5848478" y="347675"/>
                  </a:lnTo>
                  <a:close/>
                  <a:moveTo>
                    <a:pt x="5807671" y="0"/>
                  </a:moveTo>
                  <a:lnTo>
                    <a:pt x="5912595" y="0"/>
                  </a:lnTo>
                  <a:lnTo>
                    <a:pt x="5748402" y="347675"/>
                  </a:lnTo>
                  <a:lnTo>
                    <a:pt x="5643479" y="347675"/>
                  </a:lnTo>
                  <a:close/>
                  <a:moveTo>
                    <a:pt x="5602671" y="0"/>
                  </a:moveTo>
                  <a:lnTo>
                    <a:pt x="5707595" y="0"/>
                  </a:lnTo>
                  <a:lnTo>
                    <a:pt x="5543402" y="347675"/>
                  </a:lnTo>
                  <a:lnTo>
                    <a:pt x="5438478" y="347675"/>
                  </a:lnTo>
                  <a:close/>
                  <a:moveTo>
                    <a:pt x="5411462" y="0"/>
                  </a:moveTo>
                  <a:lnTo>
                    <a:pt x="5516385" y="0"/>
                  </a:lnTo>
                  <a:lnTo>
                    <a:pt x="5352193" y="347675"/>
                  </a:lnTo>
                  <a:lnTo>
                    <a:pt x="5247268" y="347675"/>
                  </a:lnTo>
                  <a:close/>
                  <a:moveTo>
                    <a:pt x="5206463" y="0"/>
                  </a:moveTo>
                  <a:lnTo>
                    <a:pt x="5311388" y="0"/>
                  </a:lnTo>
                  <a:lnTo>
                    <a:pt x="5147194" y="347675"/>
                  </a:lnTo>
                  <a:lnTo>
                    <a:pt x="5042269" y="347675"/>
                  </a:lnTo>
                  <a:close/>
                  <a:moveTo>
                    <a:pt x="5001460" y="0"/>
                  </a:moveTo>
                  <a:lnTo>
                    <a:pt x="5106386" y="0"/>
                  </a:lnTo>
                  <a:lnTo>
                    <a:pt x="4942191" y="347675"/>
                  </a:lnTo>
                  <a:lnTo>
                    <a:pt x="4837267" y="347675"/>
                  </a:lnTo>
                  <a:close/>
                  <a:moveTo>
                    <a:pt x="4796461" y="0"/>
                  </a:moveTo>
                  <a:lnTo>
                    <a:pt x="4901383" y="0"/>
                  </a:lnTo>
                  <a:lnTo>
                    <a:pt x="4737191" y="347675"/>
                  </a:lnTo>
                  <a:lnTo>
                    <a:pt x="4632266" y="347675"/>
                  </a:lnTo>
                  <a:close/>
                  <a:moveTo>
                    <a:pt x="4591459" y="0"/>
                  </a:moveTo>
                  <a:lnTo>
                    <a:pt x="4696383" y="0"/>
                  </a:lnTo>
                  <a:lnTo>
                    <a:pt x="4532189" y="347675"/>
                  </a:lnTo>
                  <a:lnTo>
                    <a:pt x="4427265" y="347675"/>
                  </a:lnTo>
                  <a:close/>
                  <a:moveTo>
                    <a:pt x="4386457" y="0"/>
                  </a:moveTo>
                  <a:lnTo>
                    <a:pt x="4491381" y="0"/>
                  </a:lnTo>
                  <a:lnTo>
                    <a:pt x="4327188" y="347675"/>
                  </a:lnTo>
                  <a:lnTo>
                    <a:pt x="4222266" y="347675"/>
                  </a:lnTo>
                  <a:close/>
                  <a:moveTo>
                    <a:pt x="4181459" y="0"/>
                  </a:moveTo>
                  <a:lnTo>
                    <a:pt x="4286380" y="0"/>
                  </a:lnTo>
                  <a:lnTo>
                    <a:pt x="4122189" y="347675"/>
                  </a:lnTo>
                  <a:lnTo>
                    <a:pt x="4017265" y="347675"/>
                  </a:lnTo>
                  <a:close/>
                  <a:moveTo>
                    <a:pt x="3976457" y="0"/>
                  </a:moveTo>
                  <a:lnTo>
                    <a:pt x="4081381" y="0"/>
                  </a:lnTo>
                  <a:lnTo>
                    <a:pt x="3917187" y="347675"/>
                  </a:lnTo>
                  <a:lnTo>
                    <a:pt x="3812264" y="347675"/>
                  </a:lnTo>
                  <a:close/>
                  <a:moveTo>
                    <a:pt x="3771456" y="0"/>
                  </a:moveTo>
                  <a:lnTo>
                    <a:pt x="3876380" y="0"/>
                  </a:lnTo>
                  <a:lnTo>
                    <a:pt x="3712187" y="347675"/>
                  </a:lnTo>
                  <a:lnTo>
                    <a:pt x="3607263" y="347675"/>
                  </a:lnTo>
                  <a:close/>
                  <a:moveTo>
                    <a:pt x="3566456" y="0"/>
                  </a:moveTo>
                  <a:lnTo>
                    <a:pt x="3671379" y="0"/>
                  </a:lnTo>
                  <a:lnTo>
                    <a:pt x="3507186" y="347675"/>
                  </a:lnTo>
                  <a:lnTo>
                    <a:pt x="3402262" y="347675"/>
                  </a:lnTo>
                  <a:close/>
                  <a:moveTo>
                    <a:pt x="3361454" y="0"/>
                  </a:moveTo>
                  <a:lnTo>
                    <a:pt x="3466379" y="0"/>
                  </a:lnTo>
                  <a:lnTo>
                    <a:pt x="3302184" y="347675"/>
                  </a:lnTo>
                  <a:lnTo>
                    <a:pt x="3197260" y="347675"/>
                  </a:lnTo>
                  <a:close/>
                  <a:moveTo>
                    <a:pt x="3170244" y="0"/>
                  </a:moveTo>
                  <a:lnTo>
                    <a:pt x="3275168" y="0"/>
                  </a:lnTo>
                  <a:lnTo>
                    <a:pt x="3110974" y="347675"/>
                  </a:lnTo>
                  <a:lnTo>
                    <a:pt x="3006050" y="347675"/>
                  </a:lnTo>
                  <a:close/>
                  <a:moveTo>
                    <a:pt x="2965245" y="0"/>
                  </a:moveTo>
                  <a:lnTo>
                    <a:pt x="3070169" y="0"/>
                  </a:lnTo>
                  <a:lnTo>
                    <a:pt x="2905975" y="347675"/>
                  </a:lnTo>
                  <a:lnTo>
                    <a:pt x="2801051" y="347675"/>
                  </a:lnTo>
                  <a:close/>
                  <a:moveTo>
                    <a:pt x="2760244" y="0"/>
                  </a:moveTo>
                  <a:lnTo>
                    <a:pt x="2865168" y="0"/>
                  </a:lnTo>
                  <a:lnTo>
                    <a:pt x="2700973" y="347675"/>
                  </a:lnTo>
                  <a:lnTo>
                    <a:pt x="2596050" y="347675"/>
                  </a:lnTo>
                  <a:close/>
                  <a:moveTo>
                    <a:pt x="2555242" y="0"/>
                  </a:moveTo>
                  <a:lnTo>
                    <a:pt x="2660166" y="0"/>
                  </a:lnTo>
                  <a:lnTo>
                    <a:pt x="2495973" y="347675"/>
                  </a:lnTo>
                  <a:lnTo>
                    <a:pt x="2391049" y="347675"/>
                  </a:lnTo>
                  <a:close/>
                  <a:moveTo>
                    <a:pt x="2350242" y="0"/>
                  </a:moveTo>
                  <a:lnTo>
                    <a:pt x="2455165" y="0"/>
                  </a:lnTo>
                  <a:lnTo>
                    <a:pt x="2290972" y="347675"/>
                  </a:lnTo>
                  <a:lnTo>
                    <a:pt x="2186048" y="347675"/>
                  </a:lnTo>
                  <a:close/>
                  <a:moveTo>
                    <a:pt x="2145240" y="0"/>
                  </a:moveTo>
                  <a:lnTo>
                    <a:pt x="2250164" y="0"/>
                  </a:lnTo>
                  <a:lnTo>
                    <a:pt x="2085970" y="347675"/>
                  </a:lnTo>
                  <a:lnTo>
                    <a:pt x="1981046" y="347675"/>
                  </a:lnTo>
                  <a:close/>
                  <a:moveTo>
                    <a:pt x="1940238" y="0"/>
                  </a:moveTo>
                  <a:lnTo>
                    <a:pt x="2045162" y="0"/>
                  </a:lnTo>
                  <a:lnTo>
                    <a:pt x="1880969" y="347675"/>
                  </a:lnTo>
                  <a:lnTo>
                    <a:pt x="1776044" y="347675"/>
                  </a:lnTo>
                  <a:close/>
                  <a:moveTo>
                    <a:pt x="1735237" y="0"/>
                  </a:moveTo>
                  <a:lnTo>
                    <a:pt x="1840161" y="0"/>
                  </a:lnTo>
                  <a:lnTo>
                    <a:pt x="1675967" y="347675"/>
                  </a:lnTo>
                  <a:lnTo>
                    <a:pt x="1571043" y="347675"/>
                  </a:lnTo>
                  <a:close/>
                  <a:moveTo>
                    <a:pt x="1530236" y="0"/>
                  </a:moveTo>
                  <a:lnTo>
                    <a:pt x="1635160" y="0"/>
                  </a:lnTo>
                  <a:lnTo>
                    <a:pt x="1470966" y="347675"/>
                  </a:lnTo>
                  <a:lnTo>
                    <a:pt x="1366042" y="347675"/>
                  </a:lnTo>
                  <a:close/>
                  <a:moveTo>
                    <a:pt x="1325235" y="0"/>
                  </a:moveTo>
                  <a:lnTo>
                    <a:pt x="1430159" y="0"/>
                  </a:lnTo>
                  <a:lnTo>
                    <a:pt x="1265965" y="347675"/>
                  </a:lnTo>
                  <a:lnTo>
                    <a:pt x="1161041" y="347675"/>
                  </a:lnTo>
                  <a:close/>
                  <a:moveTo>
                    <a:pt x="1120234" y="0"/>
                  </a:moveTo>
                  <a:lnTo>
                    <a:pt x="1225158" y="0"/>
                  </a:lnTo>
                  <a:lnTo>
                    <a:pt x="1060964" y="347675"/>
                  </a:lnTo>
                  <a:lnTo>
                    <a:pt x="956040" y="347675"/>
                  </a:lnTo>
                  <a:close/>
                  <a:moveTo>
                    <a:pt x="929024" y="0"/>
                  </a:moveTo>
                  <a:lnTo>
                    <a:pt x="1033948" y="0"/>
                  </a:lnTo>
                  <a:lnTo>
                    <a:pt x="869754" y="347675"/>
                  </a:lnTo>
                  <a:lnTo>
                    <a:pt x="764830" y="347675"/>
                  </a:lnTo>
                  <a:close/>
                  <a:moveTo>
                    <a:pt x="737813" y="0"/>
                  </a:moveTo>
                  <a:lnTo>
                    <a:pt x="842738" y="0"/>
                  </a:lnTo>
                  <a:lnTo>
                    <a:pt x="678544" y="347675"/>
                  </a:lnTo>
                  <a:lnTo>
                    <a:pt x="573620" y="347675"/>
                  </a:lnTo>
                  <a:close/>
                  <a:moveTo>
                    <a:pt x="546603" y="0"/>
                  </a:moveTo>
                  <a:lnTo>
                    <a:pt x="651527" y="0"/>
                  </a:lnTo>
                  <a:lnTo>
                    <a:pt x="487333" y="347675"/>
                  </a:lnTo>
                  <a:lnTo>
                    <a:pt x="382409" y="347675"/>
                  </a:lnTo>
                  <a:close/>
                  <a:moveTo>
                    <a:pt x="355393" y="0"/>
                  </a:moveTo>
                  <a:lnTo>
                    <a:pt x="460317" y="0"/>
                  </a:lnTo>
                  <a:lnTo>
                    <a:pt x="296123" y="347675"/>
                  </a:lnTo>
                  <a:lnTo>
                    <a:pt x="191199" y="347675"/>
                  </a:lnTo>
                  <a:close/>
                  <a:moveTo>
                    <a:pt x="164194" y="0"/>
                  </a:moveTo>
                  <a:lnTo>
                    <a:pt x="269118" y="0"/>
                  </a:lnTo>
                  <a:lnTo>
                    <a:pt x="104924" y="347675"/>
                  </a:lnTo>
                  <a:lnTo>
                    <a:pt x="0" y="34767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EC16ACC1-A22B-48FF-BACF-3270AAB952DB}"/>
              </a:ext>
            </a:extLst>
          </p:cNvPr>
          <p:cNvSpPr/>
          <p:nvPr/>
        </p:nvSpPr>
        <p:spPr>
          <a:xfrm>
            <a:off x="4780059" y="3466432"/>
            <a:ext cx="256673" cy="2566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BDC972DC-D3E9-4C37-8D02-C8676844CE31}"/>
              </a:ext>
            </a:extLst>
          </p:cNvPr>
          <p:cNvSpPr/>
          <p:nvPr/>
        </p:nvSpPr>
        <p:spPr>
          <a:xfrm>
            <a:off x="265771" y="3435331"/>
            <a:ext cx="256673" cy="2566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19C0589-0803-4B21-946F-B53086A820B7}"/>
              </a:ext>
            </a:extLst>
          </p:cNvPr>
          <p:cNvGrpSpPr/>
          <p:nvPr/>
        </p:nvGrpSpPr>
        <p:grpSpPr>
          <a:xfrm>
            <a:off x="5769656" y="4440204"/>
            <a:ext cx="631143" cy="641293"/>
            <a:chOff x="9271661" y="927087"/>
            <a:chExt cx="1690381" cy="1717565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C94B01A-D249-4CD2-969F-EE234E61CB41}"/>
                </a:ext>
              </a:extLst>
            </p:cNvPr>
            <p:cNvSpPr/>
            <p:nvPr/>
          </p:nvSpPr>
          <p:spPr>
            <a:xfrm rot="2411044">
              <a:off x="9825722" y="927087"/>
              <a:ext cx="487932" cy="1717565"/>
            </a:xfrm>
            <a:custGeom>
              <a:avLst/>
              <a:gdLst>
                <a:gd name="connsiteX0" fmla="*/ 398295 w 480600"/>
                <a:gd name="connsiteY0" fmla="*/ 1046026 h 1345680"/>
                <a:gd name="connsiteX1" fmla="*/ 348313 w 480600"/>
                <a:gd name="connsiteY1" fmla="*/ 1015268 h 1345680"/>
                <a:gd name="connsiteX2" fmla="*/ 329088 w 480600"/>
                <a:gd name="connsiteY2" fmla="*/ 334738 h 1345680"/>
                <a:gd name="connsiteX3" fmla="*/ 379071 w 480600"/>
                <a:gd name="connsiteY3" fmla="*/ 303980 h 1345680"/>
                <a:gd name="connsiteX4" fmla="*/ 440588 w 480600"/>
                <a:gd name="connsiteY4" fmla="*/ 167489 h 1345680"/>
                <a:gd name="connsiteX5" fmla="*/ 430976 w 480600"/>
                <a:gd name="connsiteY5" fmla="*/ 109817 h 1345680"/>
                <a:gd name="connsiteX6" fmla="*/ 334856 w 480600"/>
                <a:gd name="connsiteY6" fmla="*/ 29076 h 1345680"/>
                <a:gd name="connsiteX7" fmla="*/ 309864 w 480600"/>
                <a:gd name="connsiteY7" fmla="*/ 54068 h 1345680"/>
                <a:gd name="connsiteX8" fmla="*/ 309864 w 480600"/>
                <a:gd name="connsiteY8" fmla="*/ 173256 h 1345680"/>
                <a:gd name="connsiteX9" fmla="*/ 271416 w 480600"/>
                <a:gd name="connsiteY9" fmla="*/ 211704 h 1345680"/>
                <a:gd name="connsiteX10" fmla="*/ 219512 w 480600"/>
                <a:gd name="connsiteY10" fmla="*/ 211704 h 1345680"/>
                <a:gd name="connsiteX11" fmla="*/ 181064 w 480600"/>
                <a:gd name="connsiteY11" fmla="*/ 173256 h 1345680"/>
                <a:gd name="connsiteX12" fmla="*/ 181064 w 480600"/>
                <a:gd name="connsiteY12" fmla="*/ 55990 h 1345680"/>
                <a:gd name="connsiteX13" fmla="*/ 156072 w 480600"/>
                <a:gd name="connsiteY13" fmla="*/ 30999 h 1345680"/>
                <a:gd name="connsiteX14" fmla="*/ 59952 w 480600"/>
                <a:gd name="connsiteY14" fmla="*/ 111740 h 1345680"/>
                <a:gd name="connsiteX15" fmla="*/ 50340 w 480600"/>
                <a:gd name="connsiteY15" fmla="*/ 169412 h 1345680"/>
                <a:gd name="connsiteX16" fmla="*/ 111857 w 480600"/>
                <a:gd name="connsiteY16" fmla="*/ 305902 h 1345680"/>
                <a:gd name="connsiteX17" fmla="*/ 161840 w 480600"/>
                <a:gd name="connsiteY17" fmla="*/ 336660 h 1345680"/>
                <a:gd name="connsiteX18" fmla="*/ 142616 w 480600"/>
                <a:gd name="connsiteY18" fmla="*/ 1017190 h 1345680"/>
                <a:gd name="connsiteX19" fmla="*/ 92633 w 480600"/>
                <a:gd name="connsiteY19" fmla="*/ 1047949 h 1345680"/>
                <a:gd name="connsiteX20" fmla="*/ 31116 w 480600"/>
                <a:gd name="connsiteY20" fmla="*/ 1184439 h 1345680"/>
                <a:gd name="connsiteX21" fmla="*/ 40728 w 480600"/>
                <a:gd name="connsiteY21" fmla="*/ 1242111 h 1345680"/>
                <a:gd name="connsiteX22" fmla="*/ 136848 w 480600"/>
                <a:gd name="connsiteY22" fmla="*/ 1322852 h 1345680"/>
                <a:gd name="connsiteX23" fmla="*/ 161840 w 480600"/>
                <a:gd name="connsiteY23" fmla="*/ 1297861 h 1345680"/>
                <a:gd name="connsiteX24" fmla="*/ 161840 w 480600"/>
                <a:gd name="connsiteY24" fmla="*/ 1178672 h 1345680"/>
                <a:gd name="connsiteX25" fmla="*/ 200288 w 480600"/>
                <a:gd name="connsiteY25" fmla="*/ 1140224 h 1345680"/>
                <a:gd name="connsiteX26" fmla="*/ 290640 w 480600"/>
                <a:gd name="connsiteY26" fmla="*/ 1140224 h 1345680"/>
                <a:gd name="connsiteX27" fmla="*/ 329088 w 480600"/>
                <a:gd name="connsiteY27" fmla="*/ 1178672 h 1345680"/>
                <a:gd name="connsiteX28" fmla="*/ 329088 w 480600"/>
                <a:gd name="connsiteY28" fmla="*/ 1297861 h 1345680"/>
                <a:gd name="connsiteX29" fmla="*/ 354080 w 480600"/>
                <a:gd name="connsiteY29" fmla="*/ 1322852 h 1345680"/>
                <a:gd name="connsiteX30" fmla="*/ 450200 w 480600"/>
                <a:gd name="connsiteY30" fmla="*/ 1242111 h 1345680"/>
                <a:gd name="connsiteX31" fmla="*/ 459812 w 480600"/>
                <a:gd name="connsiteY31" fmla="*/ 1184439 h 1345680"/>
                <a:gd name="connsiteX32" fmla="*/ 398295 w 480600"/>
                <a:gd name="connsiteY32" fmla="*/ 1046026 h 1345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0600" h="1345680">
                  <a:moveTo>
                    <a:pt x="398295" y="1046026"/>
                  </a:moveTo>
                  <a:lnTo>
                    <a:pt x="348313" y="1015268"/>
                  </a:lnTo>
                  <a:lnTo>
                    <a:pt x="329088" y="334738"/>
                  </a:lnTo>
                  <a:lnTo>
                    <a:pt x="379071" y="303980"/>
                  </a:lnTo>
                  <a:cubicBezTo>
                    <a:pt x="425209" y="275144"/>
                    <a:pt x="450200" y="221316"/>
                    <a:pt x="440588" y="167489"/>
                  </a:cubicBezTo>
                  <a:lnTo>
                    <a:pt x="430976" y="109817"/>
                  </a:lnTo>
                  <a:cubicBezTo>
                    <a:pt x="423286" y="63680"/>
                    <a:pt x="382916" y="29076"/>
                    <a:pt x="334856" y="29076"/>
                  </a:cubicBezTo>
                  <a:cubicBezTo>
                    <a:pt x="321399" y="29076"/>
                    <a:pt x="309864" y="40611"/>
                    <a:pt x="309864" y="54068"/>
                  </a:cubicBezTo>
                  <a:lnTo>
                    <a:pt x="309864" y="173256"/>
                  </a:lnTo>
                  <a:cubicBezTo>
                    <a:pt x="309864" y="194403"/>
                    <a:pt x="292563" y="211704"/>
                    <a:pt x="271416" y="211704"/>
                  </a:cubicBezTo>
                  <a:lnTo>
                    <a:pt x="219512" y="211704"/>
                  </a:lnTo>
                  <a:cubicBezTo>
                    <a:pt x="198365" y="211704"/>
                    <a:pt x="181064" y="194403"/>
                    <a:pt x="181064" y="173256"/>
                  </a:cubicBezTo>
                  <a:lnTo>
                    <a:pt x="181064" y="55990"/>
                  </a:lnTo>
                  <a:cubicBezTo>
                    <a:pt x="181064" y="42533"/>
                    <a:pt x="169529" y="30999"/>
                    <a:pt x="156072" y="30999"/>
                  </a:cubicBezTo>
                  <a:cubicBezTo>
                    <a:pt x="108012" y="30999"/>
                    <a:pt x="67642" y="65602"/>
                    <a:pt x="59952" y="111740"/>
                  </a:cubicBezTo>
                  <a:lnTo>
                    <a:pt x="50340" y="169412"/>
                  </a:lnTo>
                  <a:cubicBezTo>
                    <a:pt x="40728" y="223239"/>
                    <a:pt x="65720" y="277066"/>
                    <a:pt x="111857" y="305902"/>
                  </a:cubicBezTo>
                  <a:lnTo>
                    <a:pt x="161840" y="336660"/>
                  </a:lnTo>
                  <a:lnTo>
                    <a:pt x="142616" y="1017190"/>
                  </a:lnTo>
                  <a:lnTo>
                    <a:pt x="92633" y="1047949"/>
                  </a:lnTo>
                  <a:cubicBezTo>
                    <a:pt x="46496" y="1076785"/>
                    <a:pt x="21504" y="1130612"/>
                    <a:pt x="31116" y="1184439"/>
                  </a:cubicBezTo>
                  <a:lnTo>
                    <a:pt x="40728" y="1242111"/>
                  </a:lnTo>
                  <a:cubicBezTo>
                    <a:pt x="48418" y="1288249"/>
                    <a:pt x="88788" y="1322852"/>
                    <a:pt x="136848" y="1322852"/>
                  </a:cubicBezTo>
                  <a:cubicBezTo>
                    <a:pt x="150305" y="1322852"/>
                    <a:pt x="161840" y="1311317"/>
                    <a:pt x="161840" y="1297861"/>
                  </a:cubicBezTo>
                  <a:lnTo>
                    <a:pt x="161840" y="1178672"/>
                  </a:lnTo>
                  <a:cubicBezTo>
                    <a:pt x="161840" y="1157525"/>
                    <a:pt x="179141" y="1140224"/>
                    <a:pt x="200288" y="1140224"/>
                  </a:cubicBezTo>
                  <a:lnTo>
                    <a:pt x="290640" y="1140224"/>
                  </a:lnTo>
                  <a:cubicBezTo>
                    <a:pt x="311787" y="1140224"/>
                    <a:pt x="329088" y="1157525"/>
                    <a:pt x="329088" y="1178672"/>
                  </a:cubicBezTo>
                  <a:lnTo>
                    <a:pt x="329088" y="1297861"/>
                  </a:lnTo>
                  <a:cubicBezTo>
                    <a:pt x="329088" y="1311317"/>
                    <a:pt x="340623" y="1322852"/>
                    <a:pt x="354080" y="1322852"/>
                  </a:cubicBezTo>
                  <a:cubicBezTo>
                    <a:pt x="402140" y="1322852"/>
                    <a:pt x="442510" y="1288249"/>
                    <a:pt x="450200" y="1242111"/>
                  </a:cubicBezTo>
                  <a:lnTo>
                    <a:pt x="459812" y="1184439"/>
                  </a:lnTo>
                  <a:cubicBezTo>
                    <a:pt x="469424" y="1128689"/>
                    <a:pt x="446355" y="1074862"/>
                    <a:pt x="398295" y="1046026"/>
                  </a:cubicBez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843E5C4-49C1-449B-B6A0-27CA193314F2}"/>
                </a:ext>
              </a:extLst>
            </p:cNvPr>
            <p:cNvSpPr/>
            <p:nvPr/>
          </p:nvSpPr>
          <p:spPr>
            <a:xfrm rot="18712925">
              <a:off x="9675227" y="1020217"/>
              <a:ext cx="883249" cy="1690381"/>
            </a:xfrm>
            <a:custGeom>
              <a:avLst/>
              <a:gdLst>
                <a:gd name="connsiteX0" fmla="*/ 335181 w 883249"/>
                <a:gd name="connsiteY0" fmla="*/ 0 h 1563687"/>
                <a:gd name="connsiteX1" fmla="*/ 631293 w 883249"/>
                <a:gd name="connsiteY1" fmla="*/ 0 h 1563687"/>
                <a:gd name="connsiteX2" fmla="*/ 665062 w 883249"/>
                <a:gd name="connsiteY2" fmla="*/ 49352 h 1563687"/>
                <a:gd name="connsiteX3" fmla="*/ 717011 w 883249"/>
                <a:gd name="connsiteY3" fmla="*/ 49352 h 1563687"/>
                <a:gd name="connsiteX4" fmla="*/ 750778 w 883249"/>
                <a:gd name="connsiteY4" fmla="*/ 0 h 1563687"/>
                <a:gd name="connsiteX5" fmla="*/ 844287 w 883249"/>
                <a:gd name="connsiteY5" fmla="*/ 0 h 1563687"/>
                <a:gd name="connsiteX6" fmla="*/ 883249 w 883249"/>
                <a:gd name="connsiteY6" fmla="*/ 111692 h 1563687"/>
                <a:gd name="connsiteX7" fmla="*/ 844287 w 883249"/>
                <a:gd name="connsiteY7" fmla="*/ 223384 h 1563687"/>
                <a:gd name="connsiteX8" fmla="*/ 750778 w 883249"/>
                <a:gd name="connsiteY8" fmla="*/ 223384 h 1563687"/>
                <a:gd name="connsiteX9" fmla="*/ 750777 w 883249"/>
                <a:gd name="connsiteY9" fmla="*/ 223384 h 1563687"/>
                <a:gd name="connsiteX10" fmla="*/ 748180 w 883249"/>
                <a:gd name="connsiteY10" fmla="*/ 223384 h 1563687"/>
                <a:gd name="connsiteX11" fmla="*/ 714413 w 883249"/>
                <a:gd name="connsiteY11" fmla="*/ 174032 h 1563687"/>
                <a:gd name="connsiteX12" fmla="*/ 665062 w 883249"/>
                <a:gd name="connsiteY12" fmla="*/ 174032 h 1563687"/>
                <a:gd name="connsiteX13" fmla="*/ 659785 w 883249"/>
                <a:gd name="connsiteY13" fmla="*/ 200372 h 1563687"/>
                <a:gd name="connsiteX14" fmla="*/ 631293 w 883249"/>
                <a:gd name="connsiteY14" fmla="*/ 223384 h 1563687"/>
                <a:gd name="connsiteX15" fmla="*/ 532589 w 883249"/>
                <a:gd name="connsiteY15" fmla="*/ 223384 h 1563687"/>
                <a:gd name="connsiteX16" fmla="*/ 532589 w 883249"/>
                <a:gd name="connsiteY16" fmla="*/ 737686 h 1563687"/>
                <a:gd name="connsiteX17" fmla="*/ 529992 w 883249"/>
                <a:gd name="connsiteY17" fmla="*/ 737686 h 1563687"/>
                <a:gd name="connsiteX18" fmla="*/ 529992 w 883249"/>
                <a:gd name="connsiteY18" fmla="*/ 748076 h 1563687"/>
                <a:gd name="connsiteX19" fmla="*/ 558564 w 883249"/>
                <a:gd name="connsiteY19" fmla="*/ 781843 h 1563687"/>
                <a:gd name="connsiteX20" fmla="*/ 581942 w 883249"/>
                <a:gd name="connsiteY20" fmla="*/ 1355888 h 1563687"/>
                <a:gd name="connsiteX21" fmla="*/ 537784 w 883249"/>
                <a:gd name="connsiteY21" fmla="*/ 1501346 h 1563687"/>
                <a:gd name="connsiteX22" fmla="*/ 467652 w 883249"/>
                <a:gd name="connsiteY22" fmla="*/ 1563687 h 1563687"/>
                <a:gd name="connsiteX23" fmla="*/ 397520 w 883249"/>
                <a:gd name="connsiteY23" fmla="*/ 1501346 h 1563687"/>
                <a:gd name="connsiteX24" fmla="*/ 353363 w 883249"/>
                <a:gd name="connsiteY24" fmla="*/ 1355888 h 1563687"/>
                <a:gd name="connsiteX25" fmla="*/ 376740 w 883249"/>
                <a:gd name="connsiteY25" fmla="*/ 781843 h 1563687"/>
                <a:gd name="connsiteX26" fmla="*/ 405313 w 883249"/>
                <a:gd name="connsiteY26" fmla="*/ 748076 h 1563687"/>
                <a:gd name="connsiteX27" fmla="*/ 405313 w 883249"/>
                <a:gd name="connsiteY27" fmla="*/ 225982 h 1563687"/>
                <a:gd name="connsiteX28" fmla="*/ 332583 w 883249"/>
                <a:gd name="connsiteY28" fmla="*/ 225982 h 1563687"/>
                <a:gd name="connsiteX29" fmla="*/ 327389 w 883249"/>
                <a:gd name="connsiteY29" fmla="*/ 223384 h 1563687"/>
                <a:gd name="connsiteX30" fmla="*/ 114395 w 883249"/>
                <a:gd name="connsiteY30" fmla="*/ 238969 h 1563687"/>
                <a:gd name="connsiteX31" fmla="*/ 41665 w 883249"/>
                <a:gd name="connsiteY31" fmla="*/ 277932 h 1563687"/>
                <a:gd name="connsiteX32" fmla="*/ 28678 w 883249"/>
                <a:gd name="connsiteY32" fmla="*/ 280529 h 1563687"/>
                <a:gd name="connsiteX33" fmla="*/ 2703 w 883249"/>
                <a:gd name="connsiteY33" fmla="*/ 262346 h 1563687"/>
                <a:gd name="connsiteX34" fmla="*/ 430 w 883249"/>
                <a:gd name="connsiteY34" fmla="*/ 245788 h 1563687"/>
                <a:gd name="connsiteX35" fmla="*/ 711 w 883249"/>
                <a:gd name="connsiteY35" fmla="*/ 245238 h 1563687"/>
                <a:gd name="connsiteX36" fmla="*/ 430 w 883249"/>
                <a:gd name="connsiteY36" fmla="*/ 243190 h 1563687"/>
                <a:gd name="connsiteX37" fmla="*/ 7897 w 883249"/>
                <a:gd name="connsiteY37" fmla="*/ 228579 h 1563687"/>
                <a:gd name="connsiteX38" fmla="*/ 54653 w 883249"/>
                <a:gd name="connsiteY38" fmla="*/ 176630 h 1563687"/>
                <a:gd name="connsiteX39" fmla="*/ 335181 w 883249"/>
                <a:gd name="connsiteY39" fmla="*/ 0 h 1563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83249" h="1563687">
                  <a:moveTo>
                    <a:pt x="335181" y="0"/>
                  </a:moveTo>
                  <a:lnTo>
                    <a:pt x="631293" y="0"/>
                  </a:lnTo>
                  <a:cubicBezTo>
                    <a:pt x="646879" y="0"/>
                    <a:pt x="659866" y="5195"/>
                    <a:pt x="665062" y="49352"/>
                  </a:cubicBezTo>
                  <a:lnTo>
                    <a:pt x="717011" y="49352"/>
                  </a:lnTo>
                  <a:cubicBezTo>
                    <a:pt x="722205" y="5195"/>
                    <a:pt x="735193" y="0"/>
                    <a:pt x="750778" y="0"/>
                  </a:cubicBezTo>
                  <a:lnTo>
                    <a:pt x="844287" y="0"/>
                  </a:lnTo>
                  <a:cubicBezTo>
                    <a:pt x="865067" y="0"/>
                    <a:pt x="883249" y="36365"/>
                    <a:pt x="883249" y="111692"/>
                  </a:cubicBezTo>
                  <a:cubicBezTo>
                    <a:pt x="883249" y="187019"/>
                    <a:pt x="865067" y="223384"/>
                    <a:pt x="844287" y="223384"/>
                  </a:cubicBezTo>
                  <a:lnTo>
                    <a:pt x="750778" y="223384"/>
                  </a:lnTo>
                  <a:lnTo>
                    <a:pt x="750777" y="223384"/>
                  </a:lnTo>
                  <a:lnTo>
                    <a:pt x="748180" y="223384"/>
                  </a:lnTo>
                  <a:cubicBezTo>
                    <a:pt x="732596" y="223384"/>
                    <a:pt x="719608" y="218190"/>
                    <a:pt x="714413" y="174032"/>
                  </a:cubicBezTo>
                  <a:lnTo>
                    <a:pt x="665062" y="174032"/>
                  </a:lnTo>
                  <a:lnTo>
                    <a:pt x="659785" y="200372"/>
                  </a:lnTo>
                  <a:cubicBezTo>
                    <a:pt x="653210" y="220462"/>
                    <a:pt x="642982" y="223384"/>
                    <a:pt x="631293" y="223384"/>
                  </a:cubicBezTo>
                  <a:lnTo>
                    <a:pt x="532589" y="223384"/>
                  </a:lnTo>
                  <a:lnTo>
                    <a:pt x="532589" y="737686"/>
                  </a:lnTo>
                  <a:lnTo>
                    <a:pt x="529992" y="737686"/>
                  </a:lnTo>
                  <a:lnTo>
                    <a:pt x="529992" y="748076"/>
                  </a:lnTo>
                  <a:cubicBezTo>
                    <a:pt x="545576" y="750674"/>
                    <a:pt x="555967" y="763662"/>
                    <a:pt x="558564" y="781843"/>
                  </a:cubicBezTo>
                  <a:lnTo>
                    <a:pt x="581942" y="1355888"/>
                  </a:lnTo>
                  <a:cubicBezTo>
                    <a:pt x="584539" y="1410434"/>
                    <a:pt x="568954" y="1462384"/>
                    <a:pt x="537784" y="1501346"/>
                  </a:cubicBezTo>
                  <a:cubicBezTo>
                    <a:pt x="506614" y="1540309"/>
                    <a:pt x="514406" y="1563687"/>
                    <a:pt x="467652" y="1563687"/>
                  </a:cubicBezTo>
                  <a:cubicBezTo>
                    <a:pt x="420898" y="1563687"/>
                    <a:pt x="428690" y="1540309"/>
                    <a:pt x="397520" y="1501346"/>
                  </a:cubicBezTo>
                  <a:cubicBezTo>
                    <a:pt x="363753" y="1462384"/>
                    <a:pt x="348168" y="1407837"/>
                    <a:pt x="353363" y="1355888"/>
                  </a:cubicBezTo>
                  <a:lnTo>
                    <a:pt x="376740" y="781843"/>
                  </a:lnTo>
                  <a:cubicBezTo>
                    <a:pt x="376740" y="763662"/>
                    <a:pt x="389727" y="750674"/>
                    <a:pt x="405313" y="748076"/>
                  </a:cubicBezTo>
                  <a:lnTo>
                    <a:pt x="405313" y="225982"/>
                  </a:lnTo>
                  <a:lnTo>
                    <a:pt x="332583" y="225982"/>
                  </a:lnTo>
                  <a:lnTo>
                    <a:pt x="327389" y="223384"/>
                  </a:lnTo>
                  <a:cubicBezTo>
                    <a:pt x="241671" y="189617"/>
                    <a:pt x="197514" y="197409"/>
                    <a:pt x="114395" y="238969"/>
                  </a:cubicBezTo>
                  <a:lnTo>
                    <a:pt x="41665" y="277932"/>
                  </a:lnTo>
                  <a:cubicBezTo>
                    <a:pt x="39067" y="280529"/>
                    <a:pt x="33872" y="280529"/>
                    <a:pt x="28678" y="280529"/>
                  </a:cubicBezTo>
                  <a:cubicBezTo>
                    <a:pt x="18288" y="280529"/>
                    <a:pt x="7897" y="272737"/>
                    <a:pt x="2703" y="262346"/>
                  </a:cubicBezTo>
                  <a:cubicBezTo>
                    <a:pt x="106" y="257151"/>
                    <a:pt x="-544" y="251307"/>
                    <a:pt x="430" y="245788"/>
                  </a:cubicBezTo>
                  <a:lnTo>
                    <a:pt x="711" y="245238"/>
                  </a:lnTo>
                  <a:lnTo>
                    <a:pt x="430" y="243190"/>
                  </a:lnTo>
                  <a:cubicBezTo>
                    <a:pt x="1404" y="237670"/>
                    <a:pt x="4001" y="232475"/>
                    <a:pt x="7897" y="228579"/>
                  </a:cubicBezTo>
                  <a:lnTo>
                    <a:pt x="54653" y="176630"/>
                  </a:lnTo>
                  <a:cubicBezTo>
                    <a:pt x="145565" y="75327"/>
                    <a:pt x="207904" y="49352"/>
                    <a:pt x="335181" y="0"/>
                  </a:cubicBez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35E6FA91-D34C-8E25-D331-BC7660E5D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886" y="172931"/>
            <a:ext cx="4198946" cy="142877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5328EAF-B34B-E0D9-903B-D427EFDD6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001" y="1631419"/>
            <a:ext cx="5914488" cy="396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77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90207" y="733393"/>
            <a:ext cx="659649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u="sng" dirty="0" err="1">
                <a:solidFill>
                  <a:schemeClr val="accent1"/>
                </a:solidFill>
                <a:cs typeface="Arial" pitchFamily="34" charset="0"/>
              </a:rPr>
              <a:t>Maestranza</a:t>
            </a:r>
            <a:r>
              <a:rPr lang="en-US" altLang="ko-KR" sz="5400" u="sng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Alvarez</a:t>
            </a:r>
            <a:endParaRPr lang="ko-KR" altLang="en-US" sz="5400" u="sng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00497DD8-356E-4BAB-B211-B7C471D4EE7B}"/>
              </a:ext>
            </a:extLst>
          </p:cNvPr>
          <p:cNvGrpSpPr/>
          <p:nvPr/>
        </p:nvGrpSpPr>
        <p:grpSpPr>
          <a:xfrm>
            <a:off x="4669829" y="1819440"/>
            <a:ext cx="6471951" cy="830997"/>
            <a:chOff x="4456935" y="1259873"/>
            <a:chExt cx="5568893" cy="830997"/>
          </a:xfrm>
        </p:grpSpPr>
        <p:sp>
          <p:nvSpPr>
            <p:cNvPr id="9" name="TextBox 8"/>
            <p:cNvSpPr txBox="1"/>
            <p:nvPr/>
          </p:nvSpPr>
          <p:spPr>
            <a:xfrm>
              <a:off x="5518136" y="1443817"/>
              <a:ext cx="4507692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Metalizado</a:t>
              </a:r>
              <a:r>
                <a:rPr lang="en-US" altLang="ko-KR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7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por</a:t>
              </a:r>
              <a:r>
                <a:rPr lang="en-US" altLang="ko-KR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7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Proyección</a:t>
              </a:r>
              <a:r>
                <a:rPr lang="en-US" altLang="ko-KR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.</a:t>
              </a:r>
              <a:endParaRPr lang="ko-KR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456935" y="1259873"/>
              <a:ext cx="1077420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01</a:t>
              </a:r>
              <a:endPara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8861397A-F7C7-40F8-BAF2-9CDEEF0B34DF}"/>
              </a:ext>
            </a:extLst>
          </p:cNvPr>
          <p:cNvGrpSpPr/>
          <p:nvPr/>
        </p:nvGrpSpPr>
        <p:grpSpPr>
          <a:xfrm>
            <a:off x="-30456" y="6705945"/>
            <a:ext cx="12240040" cy="170806"/>
            <a:chOff x="-48040" y="6512575"/>
            <a:chExt cx="12240040" cy="364176"/>
          </a:xfrm>
        </p:grpSpPr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892DED0D-52A6-42B8-8553-62DC089010FE}"/>
                </a:ext>
              </a:extLst>
            </p:cNvPr>
            <p:cNvSpPr/>
            <p:nvPr/>
          </p:nvSpPr>
          <p:spPr>
            <a:xfrm>
              <a:off x="-17584" y="6512575"/>
              <a:ext cx="12192000" cy="3641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4AAD6B18-FAC3-4DD2-AE4D-3BE6FE0C3F9B}"/>
                </a:ext>
              </a:extLst>
            </p:cNvPr>
            <p:cNvSpPr/>
            <p:nvPr/>
          </p:nvSpPr>
          <p:spPr>
            <a:xfrm>
              <a:off x="-48040" y="6526705"/>
              <a:ext cx="12240040" cy="347675"/>
            </a:xfrm>
            <a:custGeom>
              <a:avLst/>
              <a:gdLst>
                <a:gd name="connsiteX0" fmla="*/ 12135116 w 12240040"/>
                <a:gd name="connsiteY0" fmla="*/ 0 h 347675"/>
                <a:gd name="connsiteX1" fmla="*/ 12240040 w 12240040"/>
                <a:gd name="connsiteY1" fmla="*/ 0 h 347675"/>
                <a:gd name="connsiteX2" fmla="*/ 12075846 w 12240040"/>
                <a:gd name="connsiteY2" fmla="*/ 347675 h 347675"/>
                <a:gd name="connsiteX3" fmla="*/ 11970922 w 12240040"/>
                <a:gd name="connsiteY3" fmla="*/ 347675 h 347675"/>
                <a:gd name="connsiteX4" fmla="*/ 11930117 w 12240040"/>
                <a:gd name="connsiteY4" fmla="*/ 0 h 347675"/>
                <a:gd name="connsiteX5" fmla="*/ 12035041 w 12240040"/>
                <a:gd name="connsiteY5" fmla="*/ 0 h 347675"/>
                <a:gd name="connsiteX6" fmla="*/ 11870847 w 12240040"/>
                <a:gd name="connsiteY6" fmla="*/ 347675 h 347675"/>
                <a:gd name="connsiteX7" fmla="*/ 11765923 w 12240040"/>
                <a:gd name="connsiteY7" fmla="*/ 347675 h 347675"/>
                <a:gd name="connsiteX8" fmla="*/ 11725116 w 12240040"/>
                <a:gd name="connsiteY8" fmla="*/ 0 h 347675"/>
                <a:gd name="connsiteX9" fmla="*/ 11830040 w 12240040"/>
                <a:gd name="connsiteY9" fmla="*/ 0 h 347675"/>
                <a:gd name="connsiteX10" fmla="*/ 11665846 w 12240040"/>
                <a:gd name="connsiteY10" fmla="*/ 347675 h 347675"/>
                <a:gd name="connsiteX11" fmla="*/ 11560922 w 12240040"/>
                <a:gd name="connsiteY11" fmla="*/ 347675 h 347675"/>
                <a:gd name="connsiteX12" fmla="*/ 11520115 w 12240040"/>
                <a:gd name="connsiteY12" fmla="*/ 0 h 347675"/>
                <a:gd name="connsiteX13" fmla="*/ 11625039 w 12240040"/>
                <a:gd name="connsiteY13" fmla="*/ 0 h 347675"/>
                <a:gd name="connsiteX14" fmla="*/ 11460845 w 12240040"/>
                <a:gd name="connsiteY14" fmla="*/ 347675 h 347675"/>
                <a:gd name="connsiteX15" fmla="*/ 11355921 w 12240040"/>
                <a:gd name="connsiteY15" fmla="*/ 347675 h 347675"/>
                <a:gd name="connsiteX16" fmla="*/ 11315114 w 12240040"/>
                <a:gd name="connsiteY16" fmla="*/ 0 h 347675"/>
                <a:gd name="connsiteX17" fmla="*/ 11420038 w 12240040"/>
                <a:gd name="connsiteY17" fmla="*/ 0 h 347675"/>
                <a:gd name="connsiteX18" fmla="*/ 11255844 w 12240040"/>
                <a:gd name="connsiteY18" fmla="*/ 347675 h 347675"/>
                <a:gd name="connsiteX19" fmla="*/ 11150920 w 12240040"/>
                <a:gd name="connsiteY19" fmla="*/ 347675 h 347675"/>
                <a:gd name="connsiteX20" fmla="*/ 11110113 w 12240040"/>
                <a:gd name="connsiteY20" fmla="*/ 0 h 347675"/>
                <a:gd name="connsiteX21" fmla="*/ 11215037 w 12240040"/>
                <a:gd name="connsiteY21" fmla="*/ 0 h 347675"/>
                <a:gd name="connsiteX22" fmla="*/ 11050843 w 12240040"/>
                <a:gd name="connsiteY22" fmla="*/ 347675 h 347675"/>
                <a:gd name="connsiteX23" fmla="*/ 10945919 w 12240040"/>
                <a:gd name="connsiteY23" fmla="*/ 347675 h 347675"/>
                <a:gd name="connsiteX24" fmla="*/ 10905112 w 12240040"/>
                <a:gd name="connsiteY24" fmla="*/ 0 h 347675"/>
                <a:gd name="connsiteX25" fmla="*/ 11010036 w 12240040"/>
                <a:gd name="connsiteY25" fmla="*/ 0 h 347675"/>
                <a:gd name="connsiteX26" fmla="*/ 10845842 w 12240040"/>
                <a:gd name="connsiteY26" fmla="*/ 347675 h 347675"/>
                <a:gd name="connsiteX27" fmla="*/ 10740918 w 12240040"/>
                <a:gd name="connsiteY27" fmla="*/ 347675 h 347675"/>
                <a:gd name="connsiteX28" fmla="*/ 10700111 w 12240040"/>
                <a:gd name="connsiteY28" fmla="*/ 0 h 347675"/>
                <a:gd name="connsiteX29" fmla="*/ 10805035 w 12240040"/>
                <a:gd name="connsiteY29" fmla="*/ 0 h 347675"/>
                <a:gd name="connsiteX30" fmla="*/ 10640841 w 12240040"/>
                <a:gd name="connsiteY30" fmla="*/ 347675 h 347675"/>
                <a:gd name="connsiteX31" fmla="*/ 10535917 w 12240040"/>
                <a:gd name="connsiteY31" fmla="*/ 347675 h 347675"/>
                <a:gd name="connsiteX32" fmla="*/ 10495110 w 12240040"/>
                <a:gd name="connsiteY32" fmla="*/ 0 h 347675"/>
                <a:gd name="connsiteX33" fmla="*/ 10600034 w 12240040"/>
                <a:gd name="connsiteY33" fmla="*/ 0 h 347675"/>
                <a:gd name="connsiteX34" fmla="*/ 10435840 w 12240040"/>
                <a:gd name="connsiteY34" fmla="*/ 347675 h 347675"/>
                <a:gd name="connsiteX35" fmla="*/ 10330916 w 12240040"/>
                <a:gd name="connsiteY35" fmla="*/ 347675 h 347675"/>
                <a:gd name="connsiteX36" fmla="*/ 10290109 w 12240040"/>
                <a:gd name="connsiteY36" fmla="*/ 0 h 347675"/>
                <a:gd name="connsiteX37" fmla="*/ 10395033 w 12240040"/>
                <a:gd name="connsiteY37" fmla="*/ 0 h 347675"/>
                <a:gd name="connsiteX38" fmla="*/ 10230839 w 12240040"/>
                <a:gd name="connsiteY38" fmla="*/ 347675 h 347675"/>
                <a:gd name="connsiteX39" fmla="*/ 10125915 w 12240040"/>
                <a:gd name="connsiteY39" fmla="*/ 347675 h 347675"/>
                <a:gd name="connsiteX40" fmla="*/ 10085108 w 12240040"/>
                <a:gd name="connsiteY40" fmla="*/ 0 h 347675"/>
                <a:gd name="connsiteX41" fmla="*/ 10190032 w 12240040"/>
                <a:gd name="connsiteY41" fmla="*/ 0 h 347675"/>
                <a:gd name="connsiteX42" fmla="*/ 10025838 w 12240040"/>
                <a:gd name="connsiteY42" fmla="*/ 347675 h 347675"/>
                <a:gd name="connsiteX43" fmla="*/ 9920914 w 12240040"/>
                <a:gd name="connsiteY43" fmla="*/ 347675 h 347675"/>
                <a:gd name="connsiteX44" fmla="*/ 9893895 w 12240040"/>
                <a:gd name="connsiteY44" fmla="*/ 0 h 347675"/>
                <a:gd name="connsiteX45" fmla="*/ 9998819 w 12240040"/>
                <a:gd name="connsiteY45" fmla="*/ 0 h 347675"/>
                <a:gd name="connsiteX46" fmla="*/ 9834625 w 12240040"/>
                <a:gd name="connsiteY46" fmla="*/ 347675 h 347675"/>
                <a:gd name="connsiteX47" fmla="*/ 9729701 w 12240040"/>
                <a:gd name="connsiteY47" fmla="*/ 347675 h 347675"/>
                <a:gd name="connsiteX48" fmla="*/ 9688896 w 12240040"/>
                <a:gd name="connsiteY48" fmla="*/ 0 h 347675"/>
                <a:gd name="connsiteX49" fmla="*/ 9793820 w 12240040"/>
                <a:gd name="connsiteY49" fmla="*/ 0 h 347675"/>
                <a:gd name="connsiteX50" fmla="*/ 9629626 w 12240040"/>
                <a:gd name="connsiteY50" fmla="*/ 347675 h 347675"/>
                <a:gd name="connsiteX51" fmla="*/ 9524702 w 12240040"/>
                <a:gd name="connsiteY51" fmla="*/ 347675 h 347675"/>
                <a:gd name="connsiteX52" fmla="*/ 9483895 w 12240040"/>
                <a:gd name="connsiteY52" fmla="*/ 0 h 347675"/>
                <a:gd name="connsiteX53" fmla="*/ 9588819 w 12240040"/>
                <a:gd name="connsiteY53" fmla="*/ 0 h 347675"/>
                <a:gd name="connsiteX54" fmla="*/ 9424625 w 12240040"/>
                <a:gd name="connsiteY54" fmla="*/ 347675 h 347675"/>
                <a:gd name="connsiteX55" fmla="*/ 9319701 w 12240040"/>
                <a:gd name="connsiteY55" fmla="*/ 347675 h 347675"/>
                <a:gd name="connsiteX56" fmla="*/ 9278894 w 12240040"/>
                <a:gd name="connsiteY56" fmla="*/ 0 h 347675"/>
                <a:gd name="connsiteX57" fmla="*/ 9383818 w 12240040"/>
                <a:gd name="connsiteY57" fmla="*/ 0 h 347675"/>
                <a:gd name="connsiteX58" fmla="*/ 9219624 w 12240040"/>
                <a:gd name="connsiteY58" fmla="*/ 347675 h 347675"/>
                <a:gd name="connsiteX59" fmla="*/ 9114700 w 12240040"/>
                <a:gd name="connsiteY59" fmla="*/ 347675 h 347675"/>
                <a:gd name="connsiteX60" fmla="*/ 9073893 w 12240040"/>
                <a:gd name="connsiteY60" fmla="*/ 0 h 347675"/>
                <a:gd name="connsiteX61" fmla="*/ 9178817 w 12240040"/>
                <a:gd name="connsiteY61" fmla="*/ 0 h 347675"/>
                <a:gd name="connsiteX62" fmla="*/ 9014623 w 12240040"/>
                <a:gd name="connsiteY62" fmla="*/ 347675 h 347675"/>
                <a:gd name="connsiteX63" fmla="*/ 8909699 w 12240040"/>
                <a:gd name="connsiteY63" fmla="*/ 347675 h 347675"/>
                <a:gd name="connsiteX64" fmla="*/ 8868892 w 12240040"/>
                <a:gd name="connsiteY64" fmla="*/ 0 h 347675"/>
                <a:gd name="connsiteX65" fmla="*/ 8973816 w 12240040"/>
                <a:gd name="connsiteY65" fmla="*/ 0 h 347675"/>
                <a:gd name="connsiteX66" fmla="*/ 8809622 w 12240040"/>
                <a:gd name="connsiteY66" fmla="*/ 347675 h 347675"/>
                <a:gd name="connsiteX67" fmla="*/ 8704698 w 12240040"/>
                <a:gd name="connsiteY67" fmla="*/ 347675 h 347675"/>
                <a:gd name="connsiteX68" fmla="*/ 8663891 w 12240040"/>
                <a:gd name="connsiteY68" fmla="*/ 0 h 347675"/>
                <a:gd name="connsiteX69" fmla="*/ 8768815 w 12240040"/>
                <a:gd name="connsiteY69" fmla="*/ 0 h 347675"/>
                <a:gd name="connsiteX70" fmla="*/ 8604621 w 12240040"/>
                <a:gd name="connsiteY70" fmla="*/ 347675 h 347675"/>
                <a:gd name="connsiteX71" fmla="*/ 8499697 w 12240040"/>
                <a:gd name="connsiteY71" fmla="*/ 347675 h 347675"/>
                <a:gd name="connsiteX72" fmla="*/ 8458890 w 12240040"/>
                <a:gd name="connsiteY72" fmla="*/ 0 h 347675"/>
                <a:gd name="connsiteX73" fmla="*/ 8563814 w 12240040"/>
                <a:gd name="connsiteY73" fmla="*/ 0 h 347675"/>
                <a:gd name="connsiteX74" fmla="*/ 8399620 w 12240040"/>
                <a:gd name="connsiteY74" fmla="*/ 347675 h 347675"/>
                <a:gd name="connsiteX75" fmla="*/ 8294696 w 12240040"/>
                <a:gd name="connsiteY75" fmla="*/ 347675 h 347675"/>
                <a:gd name="connsiteX76" fmla="*/ 8253889 w 12240040"/>
                <a:gd name="connsiteY76" fmla="*/ 0 h 347675"/>
                <a:gd name="connsiteX77" fmla="*/ 8358813 w 12240040"/>
                <a:gd name="connsiteY77" fmla="*/ 0 h 347675"/>
                <a:gd name="connsiteX78" fmla="*/ 8194619 w 12240040"/>
                <a:gd name="connsiteY78" fmla="*/ 347675 h 347675"/>
                <a:gd name="connsiteX79" fmla="*/ 8089695 w 12240040"/>
                <a:gd name="connsiteY79" fmla="*/ 347675 h 347675"/>
                <a:gd name="connsiteX80" fmla="*/ 8048888 w 12240040"/>
                <a:gd name="connsiteY80" fmla="*/ 0 h 347675"/>
                <a:gd name="connsiteX81" fmla="*/ 8153812 w 12240040"/>
                <a:gd name="connsiteY81" fmla="*/ 0 h 347675"/>
                <a:gd name="connsiteX82" fmla="*/ 7989618 w 12240040"/>
                <a:gd name="connsiteY82" fmla="*/ 347675 h 347675"/>
                <a:gd name="connsiteX83" fmla="*/ 7884694 w 12240040"/>
                <a:gd name="connsiteY83" fmla="*/ 347675 h 347675"/>
                <a:gd name="connsiteX84" fmla="*/ 7843887 w 12240040"/>
                <a:gd name="connsiteY84" fmla="*/ 0 h 347675"/>
                <a:gd name="connsiteX85" fmla="*/ 7948811 w 12240040"/>
                <a:gd name="connsiteY85" fmla="*/ 0 h 347675"/>
                <a:gd name="connsiteX86" fmla="*/ 7784617 w 12240040"/>
                <a:gd name="connsiteY86" fmla="*/ 347675 h 347675"/>
                <a:gd name="connsiteX87" fmla="*/ 7679693 w 12240040"/>
                <a:gd name="connsiteY87" fmla="*/ 347675 h 347675"/>
                <a:gd name="connsiteX88" fmla="*/ 7652677 w 12240040"/>
                <a:gd name="connsiteY88" fmla="*/ 0 h 347675"/>
                <a:gd name="connsiteX89" fmla="*/ 7757601 w 12240040"/>
                <a:gd name="connsiteY89" fmla="*/ 0 h 347675"/>
                <a:gd name="connsiteX90" fmla="*/ 7593407 w 12240040"/>
                <a:gd name="connsiteY90" fmla="*/ 347675 h 347675"/>
                <a:gd name="connsiteX91" fmla="*/ 7488483 w 12240040"/>
                <a:gd name="connsiteY91" fmla="*/ 347675 h 347675"/>
                <a:gd name="connsiteX92" fmla="*/ 7447678 w 12240040"/>
                <a:gd name="connsiteY92" fmla="*/ 0 h 347675"/>
                <a:gd name="connsiteX93" fmla="*/ 7552602 w 12240040"/>
                <a:gd name="connsiteY93" fmla="*/ 0 h 347675"/>
                <a:gd name="connsiteX94" fmla="*/ 7388408 w 12240040"/>
                <a:gd name="connsiteY94" fmla="*/ 347675 h 347675"/>
                <a:gd name="connsiteX95" fmla="*/ 7283484 w 12240040"/>
                <a:gd name="connsiteY95" fmla="*/ 347675 h 347675"/>
                <a:gd name="connsiteX96" fmla="*/ 7242677 w 12240040"/>
                <a:gd name="connsiteY96" fmla="*/ 0 h 347675"/>
                <a:gd name="connsiteX97" fmla="*/ 7347601 w 12240040"/>
                <a:gd name="connsiteY97" fmla="*/ 0 h 347675"/>
                <a:gd name="connsiteX98" fmla="*/ 7183407 w 12240040"/>
                <a:gd name="connsiteY98" fmla="*/ 347675 h 347675"/>
                <a:gd name="connsiteX99" fmla="*/ 7078483 w 12240040"/>
                <a:gd name="connsiteY99" fmla="*/ 347675 h 347675"/>
                <a:gd name="connsiteX100" fmla="*/ 7037676 w 12240040"/>
                <a:gd name="connsiteY100" fmla="*/ 0 h 347675"/>
                <a:gd name="connsiteX101" fmla="*/ 7142600 w 12240040"/>
                <a:gd name="connsiteY101" fmla="*/ 0 h 347675"/>
                <a:gd name="connsiteX102" fmla="*/ 6978406 w 12240040"/>
                <a:gd name="connsiteY102" fmla="*/ 347675 h 347675"/>
                <a:gd name="connsiteX103" fmla="*/ 6873482 w 12240040"/>
                <a:gd name="connsiteY103" fmla="*/ 347675 h 347675"/>
                <a:gd name="connsiteX104" fmla="*/ 6832675 w 12240040"/>
                <a:gd name="connsiteY104" fmla="*/ 0 h 347675"/>
                <a:gd name="connsiteX105" fmla="*/ 6937599 w 12240040"/>
                <a:gd name="connsiteY105" fmla="*/ 0 h 347675"/>
                <a:gd name="connsiteX106" fmla="*/ 6773405 w 12240040"/>
                <a:gd name="connsiteY106" fmla="*/ 347675 h 347675"/>
                <a:gd name="connsiteX107" fmla="*/ 6668481 w 12240040"/>
                <a:gd name="connsiteY107" fmla="*/ 347675 h 347675"/>
                <a:gd name="connsiteX108" fmla="*/ 6627674 w 12240040"/>
                <a:gd name="connsiteY108" fmla="*/ 0 h 347675"/>
                <a:gd name="connsiteX109" fmla="*/ 6732598 w 12240040"/>
                <a:gd name="connsiteY109" fmla="*/ 0 h 347675"/>
                <a:gd name="connsiteX110" fmla="*/ 6568404 w 12240040"/>
                <a:gd name="connsiteY110" fmla="*/ 347675 h 347675"/>
                <a:gd name="connsiteX111" fmla="*/ 6463480 w 12240040"/>
                <a:gd name="connsiteY111" fmla="*/ 347675 h 347675"/>
                <a:gd name="connsiteX112" fmla="*/ 6422673 w 12240040"/>
                <a:gd name="connsiteY112" fmla="*/ 0 h 347675"/>
                <a:gd name="connsiteX113" fmla="*/ 6527597 w 12240040"/>
                <a:gd name="connsiteY113" fmla="*/ 0 h 347675"/>
                <a:gd name="connsiteX114" fmla="*/ 6363403 w 12240040"/>
                <a:gd name="connsiteY114" fmla="*/ 347675 h 347675"/>
                <a:gd name="connsiteX115" fmla="*/ 6258479 w 12240040"/>
                <a:gd name="connsiteY115" fmla="*/ 347675 h 347675"/>
                <a:gd name="connsiteX116" fmla="*/ 6217672 w 12240040"/>
                <a:gd name="connsiteY116" fmla="*/ 0 h 347675"/>
                <a:gd name="connsiteX117" fmla="*/ 6322596 w 12240040"/>
                <a:gd name="connsiteY117" fmla="*/ 0 h 347675"/>
                <a:gd name="connsiteX118" fmla="*/ 6158402 w 12240040"/>
                <a:gd name="connsiteY118" fmla="*/ 347675 h 347675"/>
                <a:gd name="connsiteX119" fmla="*/ 6053478 w 12240040"/>
                <a:gd name="connsiteY119" fmla="*/ 347675 h 347675"/>
                <a:gd name="connsiteX120" fmla="*/ 6012672 w 12240040"/>
                <a:gd name="connsiteY120" fmla="*/ 0 h 347675"/>
                <a:gd name="connsiteX121" fmla="*/ 6117596 w 12240040"/>
                <a:gd name="connsiteY121" fmla="*/ 0 h 347675"/>
                <a:gd name="connsiteX122" fmla="*/ 5953402 w 12240040"/>
                <a:gd name="connsiteY122" fmla="*/ 347675 h 347675"/>
                <a:gd name="connsiteX123" fmla="*/ 5848478 w 12240040"/>
                <a:gd name="connsiteY123" fmla="*/ 347675 h 347675"/>
                <a:gd name="connsiteX124" fmla="*/ 5807671 w 12240040"/>
                <a:gd name="connsiteY124" fmla="*/ 0 h 347675"/>
                <a:gd name="connsiteX125" fmla="*/ 5912595 w 12240040"/>
                <a:gd name="connsiteY125" fmla="*/ 0 h 347675"/>
                <a:gd name="connsiteX126" fmla="*/ 5748402 w 12240040"/>
                <a:gd name="connsiteY126" fmla="*/ 347675 h 347675"/>
                <a:gd name="connsiteX127" fmla="*/ 5643479 w 12240040"/>
                <a:gd name="connsiteY127" fmla="*/ 347675 h 347675"/>
                <a:gd name="connsiteX128" fmla="*/ 5602671 w 12240040"/>
                <a:gd name="connsiteY128" fmla="*/ 0 h 347675"/>
                <a:gd name="connsiteX129" fmla="*/ 5707595 w 12240040"/>
                <a:gd name="connsiteY129" fmla="*/ 0 h 347675"/>
                <a:gd name="connsiteX130" fmla="*/ 5543402 w 12240040"/>
                <a:gd name="connsiteY130" fmla="*/ 347675 h 347675"/>
                <a:gd name="connsiteX131" fmla="*/ 5438478 w 12240040"/>
                <a:gd name="connsiteY131" fmla="*/ 347675 h 347675"/>
                <a:gd name="connsiteX132" fmla="*/ 5411462 w 12240040"/>
                <a:gd name="connsiteY132" fmla="*/ 0 h 347675"/>
                <a:gd name="connsiteX133" fmla="*/ 5516385 w 12240040"/>
                <a:gd name="connsiteY133" fmla="*/ 0 h 347675"/>
                <a:gd name="connsiteX134" fmla="*/ 5352193 w 12240040"/>
                <a:gd name="connsiteY134" fmla="*/ 347675 h 347675"/>
                <a:gd name="connsiteX135" fmla="*/ 5247268 w 12240040"/>
                <a:gd name="connsiteY135" fmla="*/ 347675 h 347675"/>
                <a:gd name="connsiteX136" fmla="*/ 5206463 w 12240040"/>
                <a:gd name="connsiteY136" fmla="*/ 0 h 347675"/>
                <a:gd name="connsiteX137" fmla="*/ 5311388 w 12240040"/>
                <a:gd name="connsiteY137" fmla="*/ 0 h 347675"/>
                <a:gd name="connsiteX138" fmla="*/ 5147194 w 12240040"/>
                <a:gd name="connsiteY138" fmla="*/ 347675 h 347675"/>
                <a:gd name="connsiteX139" fmla="*/ 5042269 w 12240040"/>
                <a:gd name="connsiteY139" fmla="*/ 347675 h 347675"/>
                <a:gd name="connsiteX140" fmla="*/ 5001460 w 12240040"/>
                <a:gd name="connsiteY140" fmla="*/ 0 h 347675"/>
                <a:gd name="connsiteX141" fmla="*/ 5106386 w 12240040"/>
                <a:gd name="connsiteY141" fmla="*/ 0 h 347675"/>
                <a:gd name="connsiteX142" fmla="*/ 4942191 w 12240040"/>
                <a:gd name="connsiteY142" fmla="*/ 347675 h 347675"/>
                <a:gd name="connsiteX143" fmla="*/ 4837267 w 12240040"/>
                <a:gd name="connsiteY143" fmla="*/ 347675 h 347675"/>
                <a:gd name="connsiteX144" fmla="*/ 4796461 w 12240040"/>
                <a:gd name="connsiteY144" fmla="*/ 0 h 347675"/>
                <a:gd name="connsiteX145" fmla="*/ 4901383 w 12240040"/>
                <a:gd name="connsiteY145" fmla="*/ 0 h 347675"/>
                <a:gd name="connsiteX146" fmla="*/ 4737191 w 12240040"/>
                <a:gd name="connsiteY146" fmla="*/ 347675 h 347675"/>
                <a:gd name="connsiteX147" fmla="*/ 4632266 w 12240040"/>
                <a:gd name="connsiteY147" fmla="*/ 347675 h 347675"/>
                <a:gd name="connsiteX148" fmla="*/ 4591459 w 12240040"/>
                <a:gd name="connsiteY148" fmla="*/ 0 h 347675"/>
                <a:gd name="connsiteX149" fmla="*/ 4696383 w 12240040"/>
                <a:gd name="connsiteY149" fmla="*/ 0 h 347675"/>
                <a:gd name="connsiteX150" fmla="*/ 4532189 w 12240040"/>
                <a:gd name="connsiteY150" fmla="*/ 347675 h 347675"/>
                <a:gd name="connsiteX151" fmla="*/ 4427265 w 12240040"/>
                <a:gd name="connsiteY151" fmla="*/ 347675 h 347675"/>
                <a:gd name="connsiteX152" fmla="*/ 4386457 w 12240040"/>
                <a:gd name="connsiteY152" fmla="*/ 0 h 347675"/>
                <a:gd name="connsiteX153" fmla="*/ 4491381 w 12240040"/>
                <a:gd name="connsiteY153" fmla="*/ 0 h 347675"/>
                <a:gd name="connsiteX154" fmla="*/ 4327188 w 12240040"/>
                <a:gd name="connsiteY154" fmla="*/ 347675 h 347675"/>
                <a:gd name="connsiteX155" fmla="*/ 4222266 w 12240040"/>
                <a:gd name="connsiteY155" fmla="*/ 347675 h 347675"/>
                <a:gd name="connsiteX156" fmla="*/ 4181459 w 12240040"/>
                <a:gd name="connsiteY156" fmla="*/ 0 h 347675"/>
                <a:gd name="connsiteX157" fmla="*/ 4286380 w 12240040"/>
                <a:gd name="connsiteY157" fmla="*/ 0 h 347675"/>
                <a:gd name="connsiteX158" fmla="*/ 4122189 w 12240040"/>
                <a:gd name="connsiteY158" fmla="*/ 347675 h 347675"/>
                <a:gd name="connsiteX159" fmla="*/ 4017265 w 12240040"/>
                <a:gd name="connsiteY159" fmla="*/ 347675 h 347675"/>
                <a:gd name="connsiteX160" fmla="*/ 3976457 w 12240040"/>
                <a:gd name="connsiteY160" fmla="*/ 0 h 347675"/>
                <a:gd name="connsiteX161" fmla="*/ 4081381 w 12240040"/>
                <a:gd name="connsiteY161" fmla="*/ 0 h 347675"/>
                <a:gd name="connsiteX162" fmla="*/ 3917187 w 12240040"/>
                <a:gd name="connsiteY162" fmla="*/ 347675 h 347675"/>
                <a:gd name="connsiteX163" fmla="*/ 3812264 w 12240040"/>
                <a:gd name="connsiteY163" fmla="*/ 347675 h 347675"/>
                <a:gd name="connsiteX164" fmla="*/ 3771456 w 12240040"/>
                <a:gd name="connsiteY164" fmla="*/ 0 h 347675"/>
                <a:gd name="connsiteX165" fmla="*/ 3876380 w 12240040"/>
                <a:gd name="connsiteY165" fmla="*/ 0 h 347675"/>
                <a:gd name="connsiteX166" fmla="*/ 3712187 w 12240040"/>
                <a:gd name="connsiteY166" fmla="*/ 347675 h 347675"/>
                <a:gd name="connsiteX167" fmla="*/ 3607263 w 12240040"/>
                <a:gd name="connsiteY167" fmla="*/ 347675 h 347675"/>
                <a:gd name="connsiteX168" fmla="*/ 3566456 w 12240040"/>
                <a:gd name="connsiteY168" fmla="*/ 0 h 347675"/>
                <a:gd name="connsiteX169" fmla="*/ 3671379 w 12240040"/>
                <a:gd name="connsiteY169" fmla="*/ 0 h 347675"/>
                <a:gd name="connsiteX170" fmla="*/ 3507186 w 12240040"/>
                <a:gd name="connsiteY170" fmla="*/ 347675 h 347675"/>
                <a:gd name="connsiteX171" fmla="*/ 3402262 w 12240040"/>
                <a:gd name="connsiteY171" fmla="*/ 347675 h 347675"/>
                <a:gd name="connsiteX172" fmla="*/ 3361454 w 12240040"/>
                <a:gd name="connsiteY172" fmla="*/ 0 h 347675"/>
                <a:gd name="connsiteX173" fmla="*/ 3466379 w 12240040"/>
                <a:gd name="connsiteY173" fmla="*/ 0 h 347675"/>
                <a:gd name="connsiteX174" fmla="*/ 3302184 w 12240040"/>
                <a:gd name="connsiteY174" fmla="*/ 347675 h 347675"/>
                <a:gd name="connsiteX175" fmla="*/ 3197260 w 12240040"/>
                <a:gd name="connsiteY175" fmla="*/ 347675 h 347675"/>
                <a:gd name="connsiteX176" fmla="*/ 3170244 w 12240040"/>
                <a:gd name="connsiteY176" fmla="*/ 0 h 347675"/>
                <a:gd name="connsiteX177" fmla="*/ 3275168 w 12240040"/>
                <a:gd name="connsiteY177" fmla="*/ 0 h 347675"/>
                <a:gd name="connsiteX178" fmla="*/ 3110974 w 12240040"/>
                <a:gd name="connsiteY178" fmla="*/ 347675 h 347675"/>
                <a:gd name="connsiteX179" fmla="*/ 3006050 w 12240040"/>
                <a:gd name="connsiteY179" fmla="*/ 347675 h 347675"/>
                <a:gd name="connsiteX180" fmla="*/ 2965245 w 12240040"/>
                <a:gd name="connsiteY180" fmla="*/ 0 h 347675"/>
                <a:gd name="connsiteX181" fmla="*/ 3070169 w 12240040"/>
                <a:gd name="connsiteY181" fmla="*/ 0 h 347675"/>
                <a:gd name="connsiteX182" fmla="*/ 2905975 w 12240040"/>
                <a:gd name="connsiteY182" fmla="*/ 347675 h 347675"/>
                <a:gd name="connsiteX183" fmla="*/ 2801051 w 12240040"/>
                <a:gd name="connsiteY183" fmla="*/ 347675 h 347675"/>
                <a:gd name="connsiteX184" fmla="*/ 2760244 w 12240040"/>
                <a:gd name="connsiteY184" fmla="*/ 0 h 347675"/>
                <a:gd name="connsiteX185" fmla="*/ 2865168 w 12240040"/>
                <a:gd name="connsiteY185" fmla="*/ 0 h 347675"/>
                <a:gd name="connsiteX186" fmla="*/ 2700973 w 12240040"/>
                <a:gd name="connsiteY186" fmla="*/ 347675 h 347675"/>
                <a:gd name="connsiteX187" fmla="*/ 2596050 w 12240040"/>
                <a:gd name="connsiteY187" fmla="*/ 347675 h 347675"/>
                <a:gd name="connsiteX188" fmla="*/ 2555242 w 12240040"/>
                <a:gd name="connsiteY188" fmla="*/ 0 h 347675"/>
                <a:gd name="connsiteX189" fmla="*/ 2660166 w 12240040"/>
                <a:gd name="connsiteY189" fmla="*/ 0 h 347675"/>
                <a:gd name="connsiteX190" fmla="*/ 2495973 w 12240040"/>
                <a:gd name="connsiteY190" fmla="*/ 347675 h 347675"/>
                <a:gd name="connsiteX191" fmla="*/ 2391049 w 12240040"/>
                <a:gd name="connsiteY191" fmla="*/ 347675 h 347675"/>
                <a:gd name="connsiteX192" fmla="*/ 2350242 w 12240040"/>
                <a:gd name="connsiteY192" fmla="*/ 0 h 347675"/>
                <a:gd name="connsiteX193" fmla="*/ 2455165 w 12240040"/>
                <a:gd name="connsiteY193" fmla="*/ 0 h 347675"/>
                <a:gd name="connsiteX194" fmla="*/ 2290972 w 12240040"/>
                <a:gd name="connsiteY194" fmla="*/ 347675 h 347675"/>
                <a:gd name="connsiteX195" fmla="*/ 2186048 w 12240040"/>
                <a:gd name="connsiteY195" fmla="*/ 347675 h 347675"/>
                <a:gd name="connsiteX196" fmla="*/ 2145240 w 12240040"/>
                <a:gd name="connsiteY196" fmla="*/ 0 h 347675"/>
                <a:gd name="connsiteX197" fmla="*/ 2250164 w 12240040"/>
                <a:gd name="connsiteY197" fmla="*/ 0 h 347675"/>
                <a:gd name="connsiteX198" fmla="*/ 2085970 w 12240040"/>
                <a:gd name="connsiteY198" fmla="*/ 347675 h 347675"/>
                <a:gd name="connsiteX199" fmla="*/ 1981046 w 12240040"/>
                <a:gd name="connsiteY199" fmla="*/ 347675 h 347675"/>
                <a:gd name="connsiteX200" fmla="*/ 1940238 w 12240040"/>
                <a:gd name="connsiteY200" fmla="*/ 0 h 347675"/>
                <a:gd name="connsiteX201" fmla="*/ 2045162 w 12240040"/>
                <a:gd name="connsiteY201" fmla="*/ 0 h 347675"/>
                <a:gd name="connsiteX202" fmla="*/ 1880969 w 12240040"/>
                <a:gd name="connsiteY202" fmla="*/ 347675 h 347675"/>
                <a:gd name="connsiteX203" fmla="*/ 1776044 w 12240040"/>
                <a:gd name="connsiteY203" fmla="*/ 347675 h 347675"/>
                <a:gd name="connsiteX204" fmla="*/ 1735237 w 12240040"/>
                <a:gd name="connsiteY204" fmla="*/ 0 h 347675"/>
                <a:gd name="connsiteX205" fmla="*/ 1840161 w 12240040"/>
                <a:gd name="connsiteY205" fmla="*/ 0 h 347675"/>
                <a:gd name="connsiteX206" fmla="*/ 1675967 w 12240040"/>
                <a:gd name="connsiteY206" fmla="*/ 347675 h 347675"/>
                <a:gd name="connsiteX207" fmla="*/ 1571043 w 12240040"/>
                <a:gd name="connsiteY207" fmla="*/ 347675 h 347675"/>
                <a:gd name="connsiteX208" fmla="*/ 1530236 w 12240040"/>
                <a:gd name="connsiteY208" fmla="*/ 0 h 347675"/>
                <a:gd name="connsiteX209" fmla="*/ 1635160 w 12240040"/>
                <a:gd name="connsiteY209" fmla="*/ 0 h 347675"/>
                <a:gd name="connsiteX210" fmla="*/ 1470966 w 12240040"/>
                <a:gd name="connsiteY210" fmla="*/ 347675 h 347675"/>
                <a:gd name="connsiteX211" fmla="*/ 1366042 w 12240040"/>
                <a:gd name="connsiteY211" fmla="*/ 347675 h 347675"/>
                <a:gd name="connsiteX212" fmla="*/ 1325235 w 12240040"/>
                <a:gd name="connsiteY212" fmla="*/ 0 h 347675"/>
                <a:gd name="connsiteX213" fmla="*/ 1430159 w 12240040"/>
                <a:gd name="connsiteY213" fmla="*/ 0 h 347675"/>
                <a:gd name="connsiteX214" fmla="*/ 1265965 w 12240040"/>
                <a:gd name="connsiteY214" fmla="*/ 347675 h 347675"/>
                <a:gd name="connsiteX215" fmla="*/ 1161041 w 12240040"/>
                <a:gd name="connsiteY215" fmla="*/ 347675 h 347675"/>
                <a:gd name="connsiteX216" fmla="*/ 1120234 w 12240040"/>
                <a:gd name="connsiteY216" fmla="*/ 0 h 347675"/>
                <a:gd name="connsiteX217" fmla="*/ 1225158 w 12240040"/>
                <a:gd name="connsiteY217" fmla="*/ 0 h 347675"/>
                <a:gd name="connsiteX218" fmla="*/ 1060964 w 12240040"/>
                <a:gd name="connsiteY218" fmla="*/ 347675 h 347675"/>
                <a:gd name="connsiteX219" fmla="*/ 956040 w 12240040"/>
                <a:gd name="connsiteY219" fmla="*/ 347675 h 347675"/>
                <a:gd name="connsiteX220" fmla="*/ 929024 w 12240040"/>
                <a:gd name="connsiteY220" fmla="*/ 0 h 347675"/>
                <a:gd name="connsiteX221" fmla="*/ 1033948 w 12240040"/>
                <a:gd name="connsiteY221" fmla="*/ 0 h 347675"/>
                <a:gd name="connsiteX222" fmla="*/ 869754 w 12240040"/>
                <a:gd name="connsiteY222" fmla="*/ 347675 h 347675"/>
                <a:gd name="connsiteX223" fmla="*/ 764830 w 12240040"/>
                <a:gd name="connsiteY223" fmla="*/ 347675 h 347675"/>
                <a:gd name="connsiteX224" fmla="*/ 737813 w 12240040"/>
                <a:gd name="connsiteY224" fmla="*/ 0 h 347675"/>
                <a:gd name="connsiteX225" fmla="*/ 842738 w 12240040"/>
                <a:gd name="connsiteY225" fmla="*/ 0 h 347675"/>
                <a:gd name="connsiteX226" fmla="*/ 678544 w 12240040"/>
                <a:gd name="connsiteY226" fmla="*/ 347675 h 347675"/>
                <a:gd name="connsiteX227" fmla="*/ 573620 w 12240040"/>
                <a:gd name="connsiteY227" fmla="*/ 347675 h 347675"/>
                <a:gd name="connsiteX228" fmla="*/ 546603 w 12240040"/>
                <a:gd name="connsiteY228" fmla="*/ 0 h 347675"/>
                <a:gd name="connsiteX229" fmla="*/ 651527 w 12240040"/>
                <a:gd name="connsiteY229" fmla="*/ 0 h 347675"/>
                <a:gd name="connsiteX230" fmla="*/ 487333 w 12240040"/>
                <a:gd name="connsiteY230" fmla="*/ 347675 h 347675"/>
                <a:gd name="connsiteX231" fmla="*/ 382409 w 12240040"/>
                <a:gd name="connsiteY231" fmla="*/ 347675 h 347675"/>
                <a:gd name="connsiteX232" fmla="*/ 355393 w 12240040"/>
                <a:gd name="connsiteY232" fmla="*/ 0 h 347675"/>
                <a:gd name="connsiteX233" fmla="*/ 460317 w 12240040"/>
                <a:gd name="connsiteY233" fmla="*/ 0 h 347675"/>
                <a:gd name="connsiteX234" fmla="*/ 296123 w 12240040"/>
                <a:gd name="connsiteY234" fmla="*/ 347675 h 347675"/>
                <a:gd name="connsiteX235" fmla="*/ 191199 w 12240040"/>
                <a:gd name="connsiteY235" fmla="*/ 347675 h 347675"/>
                <a:gd name="connsiteX236" fmla="*/ 164194 w 12240040"/>
                <a:gd name="connsiteY236" fmla="*/ 0 h 347675"/>
                <a:gd name="connsiteX237" fmla="*/ 269118 w 12240040"/>
                <a:gd name="connsiteY237" fmla="*/ 0 h 347675"/>
                <a:gd name="connsiteX238" fmla="*/ 104924 w 12240040"/>
                <a:gd name="connsiteY238" fmla="*/ 347675 h 347675"/>
                <a:gd name="connsiteX239" fmla="*/ 0 w 12240040"/>
                <a:gd name="connsiteY239" fmla="*/ 347675 h 34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</a:cxnLst>
              <a:rect l="l" t="t" r="r" b="b"/>
              <a:pathLst>
                <a:path w="12240040" h="347675">
                  <a:moveTo>
                    <a:pt x="12135116" y="0"/>
                  </a:moveTo>
                  <a:lnTo>
                    <a:pt x="12240040" y="0"/>
                  </a:lnTo>
                  <a:lnTo>
                    <a:pt x="12075846" y="347675"/>
                  </a:lnTo>
                  <a:lnTo>
                    <a:pt x="11970922" y="347675"/>
                  </a:lnTo>
                  <a:close/>
                  <a:moveTo>
                    <a:pt x="11930117" y="0"/>
                  </a:moveTo>
                  <a:lnTo>
                    <a:pt x="12035041" y="0"/>
                  </a:lnTo>
                  <a:lnTo>
                    <a:pt x="11870847" y="347675"/>
                  </a:lnTo>
                  <a:lnTo>
                    <a:pt x="11765923" y="347675"/>
                  </a:lnTo>
                  <a:close/>
                  <a:moveTo>
                    <a:pt x="11725116" y="0"/>
                  </a:moveTo>
                  <a:lnTo>
                    <a:pt x="11830040" y="0"/>
                  </a:lnTo>
                  <a:lnTo>
                    <a:pt x="11665846" y="347675"/>
                  </a:lnTo>
                  <a:lnTo>
                    <a:pt x="11560922" y="347675"/>
                  </a:lnTo>
                  <a:close/>
                  <a:moveTo>
                    <a:pt x="11520115" y="0"/>
                  </a:moveTo>
                  <a:lnTo>
                    <a:pt x="11625039" y="0"/>
                  </a:lnTo>
                  <a:lnTo>
                    <a:pt x="11460845" y="347675"/>
                  </a:lnTo>
                  <a:lnTo>
                    <a:pt x="11355921" y="347675"/>
                  </a:lnTo>
                  <a:close/>
                  <a:moveTo>
                    <a:pt x="11315114" y="0"/>
                  </a:moveTo>
                  <a:lnTo>
                    <a:pt x="11420038" y="0"/>
                  </a:lnTo>
                  <a:lnTo>
                    <a:pt x="11255844" y="347675"/>
                  </a:lnTo>
                  <a:lnTo>
                    <a:pt x="11150920" y="347675"/>
                  </a:lnTo>
                  <a:close/>
                  <a:moveTo>
                    <a:pt x="11110113" y="0"/>
                  </a:moveTo>
                  <a:lnTo>
                    <a:pt x="11215037" y="0"/>
                  </a:lnTo>
                  <a:lnTo>
                    <a:pt x="11050843" y="347675"/>
                  </a:lnTo>
                  <a:lnTo>
                    <a:pt x="10945919" y="347675"/>
                  </a:lnTo>
                  <a:close/>
                  <a:moveTo>
                    <a:pt x="10905112" y="0"/>
                  </a:moveTo>
                  <a:lnTo>
                    <a:pt x="11010036" y="0"/>
                  </a:lnTo>
                  <a:lnTo>
                    <a:pt x="10845842" y="347675"/>
                  </a:lnTo>
                  <a:lnTo>
                    <a:pt x="10740918" y="347675"/>
                  </a:lnTo>
                  <a:close/>
                  <a:moveTo>
                    <a:pt x="10700111" y="0"/>
                  </a:moveTo>
                  <a:lnTo>
                    <a:pt x="10805035" y="0"/>
                  </a:lnTo>
                  <a:lnTo>
                    <a:pt x="10640841" y="347675"/>
                  </a:lnTo>
                  <a:lnTo>
                    <a:pt x="10535917" y="347675"/>
                  </a:lnTo>
                  <a:close/>
                  <a:moveTo>
                    <a:pt x="10495110" y="0"/>
                  </a:moveTo>
                  <a:lnTo>
                    <a:pt x="10600034" y="0"/>
                  </a:lnTo>
                  <a:lnTo>
                    <a:pt x="10435840" y="347675"/>
                  </a:lnTo>
                  <a:lnTo>
                    <a:pt x="10330916" y="347675"/>
                  </a:lnTo>
                  <a:close/>
                  <a:moveTo>
                    <a:pt x="10290109" y="0"/>
                  </a:moveTo>
                  <a:lnTo>
                    <a:pt x="10395033" y="0"/>
                  </a:lnTo>
                  <a:lnTo>
                    <a:pt x="10230839" y="347675"/>
                  </a:lnTo>
                  <a:lnTo>
                    <a:pt x="10125915" y="347675"/>
                  </a:lnTo>
                  <a:close/>
                  <a:moveTo>
                    <a:pt x="10085108" y="0"/>
                  </a:moveTo>
                  <a:lnTo>
                    <a:pt x="10190032" y="0"/>
                  </a:lnTo>
                  <a:lnTo>
                    <a:pt x="10025838" y="347675"/>
                  </a:lnTo>
                  <a:lnTo>
                    <a:pt x="9920914" y="347675"/>
                  </a:lnTo>
                  <a:close/>
                  <a:moveTo>
                    <a:pt x="9893895" y="0"/>
                  </a:moveTo>
                  <a:lnTo>
                    <a:pt x="9998819" y="0"/>
                  </a:lnTo>
                  <a:lnTo>
                    <a:pt x="9834625" y="347675"/>
                  </a:lnTo>
                  <a:lnTo>
                    <a:pt x="9729701" y="347675"/>
                  </a:lnTo>
                  <a:close/>
                  <a:moveTo>
                    <a:pt x="9688896" y="0"/>
                  </a:moveTo>
                  <a:lnTo>
                    <a:pt x="9793820" y="0"/>
                  </a:lnTo>
                  <a:lnTo>
                    <a:pt x="9629626" y="347675"/>
                  </a:lnTo>
                  <a:lnTo>
                    <a:pt x="9524702" y="347675"/>
                  </a:lnTo>
                  <a:close/>
                  <a:moveTo>
                    <a:pt x="9483895" y="0"/>
                  </a:moveTo>
                  <a:lnTo>
                    <a:pt x="9588819" y="0"/>
                  </a:lnTo>
                  <a:lnTo>
                    <a:pt x="9424625" y="347675"/>
                  </a:lnTo>
                  <a:lnTo>
                    <a:pt x="9319701" y="347675"/>
                  </a:lnTo>
                  <a:close/>
                  <a:moveTo>
                    <a:pt x="9278894" y="0"/>
                  </a:moveTo>
                  <a:lnTo>
                    <a:pt x="9383818" y="0"/>
                  </a:lnTo>
                  <a:lnTo>
                    <a:pt x="9219624" y="347675"/>
                  </a:lnTo>
                  <a:lnTo>
                    <a:pt x="9114700" y="347675"/>
                  </a:lnTo>
                  <a:close/>
                  <a:moveTo>
                    <a:pt x="9073893" y="0"/>
                  </a:moveTo>
                  <a:lnTo>
                    <a:pt x="9178817" y="0"/>
                  </a:lnTo>
                  <a:lnTo>
                    <a:pt x="9014623" y="347675"/>
                  </a:lnTo>
                  <a:lnTo>
                    <a:pt x="8909699" y="347675"/>
                  </a:lnTo>
                  <a:close/>
                  <a:moveTo>
                    <a:pt x="8868892" y="0"/>
                  </a:moveTo>
                  <a:lnTo>
                    <a:pt x="8973816" y="0"/>
                  </a:lnTo>
                  <a:lnTo>
                    <a:pt x="8809622" y="347675"/>
                  </a:lnTo>
                  <a:lnTo>
                    <a:pt x="8704698" y="347675"/>
                  </a:lnTo>
                  <a:close/>
                  <a:moveTo>
                    <a:pt x="8663891" y="0"/>
                  </a:moveTo>
                  <a:lnTo>
                    <a:pt x="8768815" y="0"/>
                  </a:lnTo>
                  <a:lnTo>
                    <a:pt x="8604621" y="347675"/>
                  </a:lnTo>
                  <a:lnTo>
                    <a:pt x="8499697" y="347675"/>
                  </a:lnTo>
                  <a:close/>
                  <a:moveTo>
                    <a:pt x="8458890" y="0"/>
                  </a:moveTo>
                  <a:lnTo>
                    <a:pt x="8563814" y="0"/>
                  </a:lnTo>
                  <a:lnTo>
                    <a:pt x="8399620" y="347675"/>
                  </a:lnTo>
                  <a:lnTo>
                    <a:pt x="8294696" y="347675"/>
                  </a:lnTo>
                  <a:close/>
                  <a:moveTo>
                    <a:pt x="8253889" y="0"/>
                  </a:moveTo>
                  <a:lnTo>
                    <a:pt x="8358813" y="0"/>
                  </a:lnTo>
                  <a:lnTo>
                    <a:pt x="8194619" y="347675"/>
                  </a:lnTo>
                  <a:lnTo>
                    <a:pt x="8089695" y="347675"/>
                  </a:lnTo>
                  <a:close/>
                  <a:moveTo>
                    <a:pt x="8048888" y="0"/>
                  </a:moveTo>
                  <a:lnTo>
                    <a:pt x="8153812" y="0"/>
                  </a:lnTo>
                  <a:lnTo>
                    <a:pt x="7989618" y="347675"/>
                  </a:lnTo>
                  <a:lnTo>
                    <a:pt x="7884694" y="347675"/>
                  </a:lnTo>
                  <a:close/>
                  <a:moveTo>
                    <a:pt x="7843887" y="0"/>
                  </a:moveTo>
                  <a:lnTo>
                    <a:pt x="7948811" y="0"/>
                  </a:lnTo>
                  <a:lnTo>
                    <a:pt x="7784617" y="347675"/>
                  </a:lnTo>
                  <a:lnTo>
                    <a:pt x="7679693" y="347675"/>
                  </a:lnTo>
                  <a:close/>
                  <a:moveTo>
                    <a:pt x="7652677" y="0"/>
                  </a:moveTo>
                  <a:lnTo>
                    <a:pt x="7757601" y="0"/>
                  </a:lnTo>
                  <a:lnTo>
                    <a:pt x="7593407" y="347675"/>
                  </a:lnTo>
                  <a:lnTo>
                    <a:pt x="7488483" y="347675"/>
                  </a:lnTo>
                  <a:close/>
                  <a:moveTo>
                    <a:pt x="7447678" y="0"/>
                  </a:moveTo>
                  <a:lnTo>
                    <a:pt x="7552602" y="0"/>
                  </a:lnTo>
                  <a:lnTo>
                    <a:pt x="7388408" y="347675"/>
                  </a:lnTo>
                  <a:lnTo>
                    <a:pt x="7283484" y="347675"/>
                  </a:lnTo>
                  <a:close/>
                  <a:moveTo>
                    <a:pt x="7242677" y="0"/>
                  </a:moveTo>
                  <a:lnTo>
                    <a:pt x="7347601" y="0"/>
                  </a:lnTo>
                  <a:lnTo>
                    <a:pt x="7183407" y="347675"/>
                  </a:lnTo>
                  <a:lnTo>
                    <a:pt x="7078483" y="347675"/>
                  </a:lnTo>
                  <a:close/>
                  <a:moveTo>
                    <a:pt x="7037676" y="0"/>
                  </a:moveTo>
                  <a:lnTo>
                    <a:pt x="7142600" y="0"/>
                  </a:lnTo>
                  <a:lnTo>
                    <a:pt x="6978406" y="347675"/>
                  </a:lnTo>
                  <a:lnTo>
                    <a:pt x="6873482" y="347675"/>
                  </a:lnTo>
                  <a:close/>
                  <a:moveTo>
                    <a:pt x="6832675" y="0"/>
                  </a:moveTo>
                  <a:lnTo>
                    <a:pt x="6937599" y="0"/>
                  </a:lnTo>
                  <a:lnTo>
                    <a:pt x="6773405" y="347675"/>
                  </a:lnTo>
                  <a:lnTo>
                    <a:pt x="6668481" y="347675"/>
                  </a:lnTo>
                  <a:close/>
                  <a:moveTo>
                    <a:pt x="6627674" y="0"/>
                  </a:moveTo>
                  <a:lnTo>
                    <a:pt x="6732598" y="0"/>
                  </a:lnTo>
                  <a:lnTo>
                    <a:pt x="6568404" y="347675"/>
                  </a:lnTo>
                  <a:lnTo>
                    <a:pt x="6463480" y="347675"/>
                  </a:lnTo>
                  <a:close/>
                  <a:moveTo>
                    <a:pt x="6422673" y="0"/>
                  </a:moveTo>
                  <a:lnTo>
                    <a:pt x="6527597" y="0"/>
                  </a:lnTo>
                  <a:lnTo>
                    <a:pt x="6363403" y="347675"/>
                  </a:lnTo>
                  <a:lnTo>
                    <a:pt x="6258479" y="347675"/>
                  </a:lnTo>
                  <a:close/>
                  <a:moveTo>
                    <a:pt x="6217672" y="0"/>
                  </a:moveTo>
                  <a:lnTo>
                    <a:pt x="6322596" y="0"/>
                  </a:lnTo>
                  <a:lnTo>
                    <a:pt x="6158402" y="347675"/>
                  </a:lnTo>
                  <a:lnTo>
                    <a:pt x="6053478" y="347675"/>
                  </a:lnTo>
                  <a:close/>
                  <a:moveTo>
                    <a:pt x="6012672" y="0"/>
                  </a:moveTo>
                  <a:lnTo>
                    <a:pt x="6117596" y="0"/>
                  </a:lnTo>
                  <a:lnTo>
                    <a:pt x="5953402" y="347675"/>
                  </a:lnTo>
                  <a:lnTo>
                    <a:pt x="5848478" y="347675"/>
                  </a:lnTo>
                  <a:close/>
                  <a:moveTo>
                    <a:pt x="5807671" y="0"/>
                  </a:moveTo>
                  <a:lnTo>
                    <a:pt x="5912595" y="0"/>
                  </a:lnTo>
                  <a:lnTo>
                    <a:pt x="5748402" y="347675"/>
                  </a:lnTo>
                  <a:lnTo>
                    <a:pt x="5643479" y="347675"/>
                  </a:lnTo>
                  <a:close/>
                  <a:moveTo>
                    <a:pt x="5602671" y="0"/>
                  </a:moveTo>
                  <a:lnTo>
                    <a:pt x="5707595" y="0"/>
                  </a:lnTo>
                  <a:lnTo>
                    <a:pt x="5543402" y="347675"/>
                  </a:lnTo>
                  <a:lnTo>
                    <a:pt x="5438478" y="347675"/>
                  </a:lnTo>
                  <a:close/>
                  <a:moveTo>
                    <a:pt x="5411462" y="0"/>
                  </a:moveTo>
                  <a:lnTo>
                    <a:pt x="5516385" y="0"/>
                  </a:lnTo>
                  <a:lnTo>
                    <a:pt x="5352193" y="347675"/>
                  </a:lnTo>
                  <a:lnTo>
                    <a:pt x="5247268" y="347675"/>
                  </a:lnTo>
                  <a:close/>
                  <a:moveTo>
                    <a:pt x="5206463" y="0"/>
                  </a:moveTo>
                  <a:lnTo>
                    <a:pt x="5311388" y="0"/>
                  </a:lnTo>
                  <a:lnTo>
                    <a:pt x="5147194" y="347675"/>
                  </a:lnTo>
                  <a:lnTo>
                    <a:pt x="5042269" y="347675"/>
                  </a:lnTo>
                  <a:close/>
                  <a:moveTo>
                    <a:pt x="5001460" y="0"/>
                  </a:moveTo>
                  <a:lnTo>
                    <a:pt x="5106386" y="0"/>
                  </a:lnTo>
                  <a:lnTo>
                    <a:pt x="4942191" y="347675"/>
                  </a:lnTo>
                  <a:lnTo>
                    <a:pt x="4837267" y="347675"/>
                  </a:lnTo>
                  <a:close/>
                  <a:moveTo>
                    <a:pt x="4796461" y="0"/>
                  </a:moveTo>
                  <a:lnTo>
                    <a:pt x="4901383" y="0"/>
                  </a:lnTo>
                  <a:lnTo>
                    <a:pt x="4737191" y="347675"/>
                  </a:lnTo>
                  <a:lnTo>
                    <a:pt x="4632266" y="347675"/>
                  </a:lnTo>
                  <a:close/>
                  <a:moveTo>
                    <a:pt x="4591459" y="0"/>
                  </a:moveTo>
                  <a:lnTo>
                    <a:pt x="4696383" y="0"/>
                  </a:lnTo>
                  <a:lnTo>
                    <a:pt x="4532189" y="347675"/>
                  </a:lnTo>
                  <a:lnTo>
                    <a:pt x="4427265" y="347675"/>
                  </a:lnTo>
                  <a:close/>
                  <a:moveTo>
                    <a:pt x="4386457" y="0"/>
                  </a:moveTo>
                  <a:lnTo>
                    <a:pt x="4491381" y="0"/>
                  </a:lnTo>
                  <a:lnTo>
                    <a:pt x="4327188" y="347675"/>
                  </a:lnTo>
                  <a:lnTo>
                    <a:pt x="4222266" y="347675"/>
                  </a:lnTo>
                  <a:close/>
                  <a:moveTo>
                    <a:pt x="4181459" y="0"/>
                  </a:moveTo>
                  <a:lnTo>
                    <a:pt x="4286380" y="0"/>
                  </a:lnTo>
                  <a:lnTo>
                    <a:pt x="4122189" y="347675"/>
                  </a:lnTo>
                  <a:lnTo>
                    <a:pt x="4017265" y="347675"/>
                  </a:lnTo>
                  <a:close/>
                  <a:moveTo>
                    <a:pt x="3976457" y="0"/>
                  </a:moveTo>
                  <a:lnTo>
                    <a:pt x="4081381" y="0"/>
                  </a:lnTo>
                  <a:lnTo>
                    <a:pt x="3917187" y="347675"/>
                  </a:lnTo>
                  <a:lnTo>
                    <a:pt x="3812264" y="347675"/>
                  </a:lnTo>
                  <a:close/>
                  <a:moveTo>
                    <a:pt x="3771456" y="0"/>
                  </a:moveTo>
                  <a:lnTo>
                    <a:pt x="3876380" y="0"/>
                  </a:lnTo>
                  <a:lnTo>
                    <a:pt x="3712187" y="347675"/>
                  </a:lnTo>
                  <a:lnTo>
                    <a:pt x="3607263" y="347675"/>
                  </a:lnTo>
                  <a:close/>
                  <a:moveTo>
                    <a:pt x="3566456" y="0"/>
                  </a:moveTo>
                  <a:lnTo>
                    <a:pt x="3671379" y="0"/>
                  </a:lnTo>
                  <a:lnTo>
                    <a:pt x="3507186" y="347675"/>
                  </a:lnTo>
                  <a:lnTo>
                    <a:pt x="3402262" y="347675"/>
                  </a:lnTo>
                  <a:close/>
                  <a:moveTo>
                    <a:pt x="3361454" y="0"/>
                  </a:moveTo>
                  <a:lnTo>
                    <a:pt x="3466379" y="0"/>
                  </a:lnTo>
                  <a:lnTo>
                    <a:pt x="3302184" y="347675"/>
                  </a:lnTo>
                  <a:lnTo>
                    <a:pt x="3197260" y="347675"/>
                  </a:lnTo>
                  <a:close/>
                  <a:moveTo>
                    <a:pt x="3170244" y="0"/>
                  </a:moveTo>
                  <a:lnTo>
                    <a:pt x="3275168" y="0"/>
                  </a:lnTo>
                  <a:lnTo>
                    <a:pt x="3110974" y="347675"/>
                  </a:lnTo>
                  <a:lnTo>
                    <a:pt x="3006050" y="347675"/>
                  </a:lnTo>
                  <a:close/>
                  <a:moveTo>
                    <a:pt x="2965245" y="0"/>
                  </a:moveTo>
                  <a:lnTo>
                    <a:pt x="3070169" y="0"/>
                  </a:lnTo>
                  <a:lnTo>
                    <a:pt x="2905975" y="347675"/>
                  </a:lnTo>
                  <a:lnTo>
                    <a:pt x="2801051" y="347675"/>
                  </a:lnTo>
                  <a:close/>
                  <a:moveTo>
                    <a:pt x="2760244" y="0"/>
                  </a:moveTo>
                  <a:lnTo>
                    <a:pt x="2865168" y="0"/>
                  </a:lnTo>
                  <a:lnTo>
                    <a:pt x="2700973" y="347675"/>
                  </a:lnTo>
                  <a:lnTo>
                    <a:pt x="2596050" y="347675"/>
                  </a:lnTo>
                  <a:close/>
                  <a:moveTo>
                    <a:pt x="2555242" y="0"/>
                  </a:moveTo>
                  <a:lnTo>
                    <a:pt x="2660166" y="0"/>
                  </a:lnTo>
                  <a:lnTo>
                    <a:pt x="2495973" y="347675"/>
                  </a:lnTo>
                  <a:lnTo>
                    <a:pt x="2391049" y="347675"/>
                  </a:lnTo>
                  <a:close/>
                  <a:moveTo>
                    <a:pt x="2350242" y="0"/>
                  </a:moveTo>
                  <a:lnTo>
                    <a:pt x="2455165" y="0"/>
                  </a:lnTo>
                  <a:lnTo>
                    <a:pt x="2290972" y="347675"/>
                  </a:lnTo>
                  <a:lnTo>
                    <a:pt x="2186048" y="347675"/>
                  </a:lnTo>
                  <a:close/>
                  <a:moveTo>
                    <a:pt x="2145240" y="0"/>
                  </a:moveTo>
                  <a:lnTo>
                    <a:pt x="2250164" y="0"/>
                  </a:lnTo>
                  <a:lnTo>
                    <a:pt x="2085970" y="347675"/>
                  </a:lnTo>
                  <a:lnTo>
                    <a:pt x="1981046" y="347675"/>
                  </a:lnTo>
                  <a:close/>
                  <a:moveTo>
                    <a:pt x="1940238" y="0"/>
                  </a:moveTo>
                  <a:lnTo>
                    <a:pt x="2045162" y="0"/>
                  </a:lnTo>
                  <a:lnTo>
                    <a:pt x="1880969" y="347675"/>
                  </a:lnTo>
                  <a:lnTo>
                    <a:pt x="1776044" y="347675"/>
                  </a:lnTo>
                  <a:close/>
                  <a:moveTo>
                    <a:pt x="1735237" y="0"/>
                  </a:moveTo>
                  <a:lnTo>
                    <a:pt x="1840161" y="0"/>
                  </a:lnTo>
                  <a:lnTo>
                    <a:pt x="1675967" y="347675"/>
                  </a:lnTo>
                  <a:lnTo>
                    <a:pt x="1571043" y="347675"/>
                  </a:lnTo>
                  <a:close/>
                  <a:moveTo>
                    <a:pt x="1530236" y="0"/>
                  </a:moveTo>
                  <a:lnTo>
                    <a:pt x="1635160" y="0"/>
                  </a:lnTo>
                  <a:lnTo>
                    <a:pt x="1470966" y="347675"/>
                  </a:lnTo>
                  <a:lnTo>
                    <a:pt x="1366042" y="347675"/>
                  </a:lnTo>
                  <a:close/>
                  <a:moveTo>
                    <a:pt x="1325235" y="0"/>
                  </a:moveTo>
                  <a:lnTo>
                    <a:pt x="1430159" y="0"/>
                  </a:lnTo>
                  <a:lnTo>
                    <a:pt x="1265965" y="347675"/>
                  </a:lnTo>
                  <a:lnTo>
                    <a:pt x="1161041" y="347675"/>
                  </a:lnTo>
                  <a:close/>
                  <a:moveTo>
                    <a:pt x="1120234" y="0"/>
                  </a:moveTo>
                  <a:lnTo>
                    <a:pt x="1225158" y="0"/>
                  </a:lnTo>
                  <a:lnTo>
                    <a:pt x="1060964" y="347675"/>
                  </a:lnTo>
                  <a:lnTo>
                    <a:pt x="956040" y="347675"/>
                  </a:lnTo>
                  <a:close/>
                  <a:moveTo>
                    <a:pt x="929024" y="0"/>
                  </a:moveTo>
                  <a:lnTo>
                    <a:pt x="1033948" y="0"/>
                  </a:lnTo>
                  <a:lnTo>
                    <a:pt x="869754" y="347675"/>
                  </a:lnTo>
                  <a:lnTo>
                    <a:pt x="764830" y="347675"/>
                  </a:lnTo>
                  <a:close/>
                  <a:moveTo>
                    <a:pt x="737813" y="0"/>
                  </a:moveTo>
                  <a:lnTo>
                    <a:pt x="842738" y="0"/>
                  </a:lnTo>
                  <a:lnTo>
                    <a:pt x="678544" y="347675"/>
                  </a:lnTo>
                  <a:lnTo>
                    <a:pt x="573620" y="347675"/>
                  </a:lnTo>
                  <a:close/>
                  <a:moveTo>
                    <a:pt x="546603" y="0"/>
                  </a:moveTo>
                  <a:lnTo>
                    <a:pt x="651527" y="0"/>
                  </a:lnTo>
                  <a:lnTo>
                    <a:pt x="487333" y="347675"/>
                  </a:lnTo>
                  <a:lnTo>
                    <a:pt x="382409" y="347675"/>
                  </a:lnTo>
                  <a:close/>
                  <a:moveTo>
                    <a:pt x="355393" y="0"/>
                  </a:moveTo>
                  <a:lnTo>
                    <a:pt x="460317" y="0"/>
                  </a:lnTo>
                  <a:lnTo>
                    <a:pt x="296123" y="347675"/>
                  </a:lnTo>
                  <a:lnTo>
                    <a:pt x="191199" y="347675"/>
                  </a:lnTo>
                  <a:close/>
                  <a:moveTo>
                    <a:pt x="164194" y="0"/>
                  </a:moveTo>
                  <a:lnTo>
                    <a:pt x="269118" y="0"/>
                  </a:lnTo>
                  <a:lnTo>
                    <a:pt x="104924" y="347675"/>
                  </a:lnTo>
                  <a:lnTo>
                    <a:pt x="0" y="34767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9" name="Group 518">
            <a:extLst>
              <a:ext uri="{FF2B5EF4-FFF2-40B4-BE49-F238E27FC236}">
                <a16:creationId xmlns:a16="http://schemas.microsoft.com/office/drawing/2014/main" id="{A8FAD785-8AC8-49C3-9097-096756178E13}"/>
              </a:ext>
            </a:extLst>
          </p:cNvPr>
          <p:cNvGrpSpPr/>
          <p:nvPr/>
        </p:nvGrpSpPr>
        <p:grpSpPr>
          <a:xfrm>
            <a:off x="4536872" y="2766910"/>
            <a:ext cx="7558269" cy="963869"/>
            <a:chOff x="4969307" y="1249187"/>
            <a:chExt cx="5879344" cy="963869"/>
          </a:xfrm>
        </p:grpSpPr>
        <p:sp>
          <p:nvSpPr>
            <p:cNvPr id="523" name="TextBox 522">
              <a:extLst>
                <a:ext uri="{FF2B5EF4-FFF2-40B4-BE49-F238E27FC236}">
                  <a16:creationId xmlns:a16="http://schemas.microsoft.com/office/drawing/2014/main" id="{B831105A-5E4E-47C1-8CFA-567C10A0F2EB}"/>
                </a:ext>
              </a:extLst>
            </p:cNvPr>
            <p:cNvSpPr txBox="1"/>
            <p:nvPr/>
          </p:nvSpPr>
          <p:spPr>
            <a:xfrm>
              <a:off x="6070459" y="1289726"/>
              <a:ext cx="4778192" cy="92333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s-ES" altLang="ko-KR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Fabricación y recuperación integral de componentes mineros.</a:t>
              </a:r>
              <a:endParaRPr lang="ko-KR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21" name="TextBox 520">
              <a:extLst>
                <a:ext uri="{FF2B5EF4-FFF2-40B4-BE49-F238E27FC236}">
                  <a16:creationId xmlns:a16="http://schemas.microsoft.com/office/drawing/2014/main" id="{CA4229A1-7E6B-497E-ABCB-53CF7F63B457}"/>
                </a:ext>
              </a:extLst>
            </p:cNvPr>
            <p:cNvSpPr txBox="1"/>
            <p:nvPr/>
          </p:nvSpPr>
          <p:spPr>
            <a:xfrm>
              <a:off x="4969307" y="1249187"/>
              <a:ext cx="1077420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02</a:t>
              </a:r>
              <a:endPara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41ECBB98-E891-4FC6-BDE8-370D937679A8}"/>
              </a:ext>
            </a:extLst>
          </p:cNvPr>
          <p:cNvGrpSpPr/>
          <p:nvPr/>
        </p:nvGrpSpPr>
        <p:grpSpPr>
          <a:xfrm>
            <a:off x="4895121" y="3799124"/>
            <a:ext cx="5647349" cy="830997"/>
            <a:chOff x="5610479" y="1770064"/>
            <a:chExt cx="5647349" cy="830997"/>
          </a:xfrm>
        </p:grpSpPr>
        <p:sp>
          <p:nvSpPr>
            <p:cNvPr id="528" name="TextBox 527">
              <a:extLst>
                <a:ext uri="{FF2B5EF4-FFF2-40B4-BE49-F238E27FC236}">
                  <a16:creationId xmlns:a16="http://schemas.microsoft.com/office/drawing/2014/main" id="{EF6561FD-7370-4EC5-9755-4A2683568965}"/>
                </a:ext>
              </a:extLst>
            </p:cNvPr>
            <p:cNvSpPr txBox="1"/>
            <p:nvPr/>
          </p:nvSpPr>
          <p:spPr>
            <a:xfrm>
              <a:off x="6750136" y="1931646"/>
              <a:ext cx="4507692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Repuestos</a:t>
              </a:r>
              <a:r>
                <a:rPr lang="en-US" altLang="ko-KR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para </a:t>
              </a:r>
              <a:r>
                <a:rPr lang="en-US" altLang="ko-KR" sz="27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Palas</a:t>
              </a:r>
              <a:r>
                <a:rPr lang="en-US" altLang="ko-KR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.</a:t>
              </a:r>
              <a:endParaRPr lang="ko-KR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26" name="TextBox 525">
              <a:extLst>
                <a:ext uri="{FF2B5EF4-FFF2-40B4-BE49-F238E27FC236}">
                  <a16:creationId xmlns:a16="http://schemas.microsoft.com/office/drawing/2014/main" id="{FC8A8104-67B1-40D1-996D-4A3EEC17B248}"/>
                </a:ext>
              </a:extLst>
            </p:cNvPr>
            <p:cNvSpPr txBox="1"/>
            <p:nvPr/>
          </p:nvSpPr>
          <p:spPr>
            <a:xfrm>
              <a:off x="5610479" y="1770064"/>
              <a:ext cx="1077420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03</a:t>
              </a:r>
              <a:endPara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29" name="Group 528">
            <a:extLst>
              <a:ext uri="{FF2B5EF4-FFF2-40B4-BE49-F238E27FC236}">
                <a16:creationId xmlns:a16="http://schemas.microsoft.com/office/drawing/2014/main" id="{BE6A5442-66B9-4C76-BA02-4CE800AE5CE2}"/>
              </a:ext>
            </a:extLst>
          </p:cNvPr>
          <p:cNvGrpSpPr/>
          <p:nvPr/>
        </p:nvGrpSpPr>
        <p:grpSpPr>
          <a:xfrm>
            <a:off x="4732333" y="4776577"/>
            <a:ext cx="6519290" cy="830997"/>
            <a:chOff x="5436852" y="1755844"/>
            <a:chExt cx="5585112" cy="830997"/>
          </a:xfrm>
        </p:grpSpPr>
        <p:sp>
          <p:nvSpPr>
            <p:cNvPr id="533" name="TextBox 532">
              <a:extLst>
                <a:ext uri="{FF2B5EF4-FFF2-40B4-BE49-F238E27FC236}">
                  <a16:creationId xmlns:a16="http://schemas.microsoft.com/office/drawing/2014/main" id="{2346C14C-1F16-4F96-9ACE-C9571706B312}"/>
                </a:ext>
              </a:extLst>
            </p:cNvPr>
            <p:cNvSpPr txBox="1"/>
            <p:nvPr/>
          </p:nvSpPr>
          <p:spPr>
            <a:xfrm>
              <a:off x="6514272" y="1927343"/>
              <a:ext cx="4507692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Importación</a:t>
              </a:r>
              <a:r>
                <a:rPr lang="en-US" altLang="ko-KR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de </a:t>
              </a:r>
              <a:r>
                <a:rPr lang="en-US" altLang="ko-KR" sz="27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Repuestos</a:t>
              </a:r>
              <a:r>
                <a:rPr lang="en-US" altLang="ko-KR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.</a:t>
              </a:r>
              <a:endParaRPr lang="ko-KR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31" name="TextBox 530">
              <a:extLst>
                <a:ext uri="{FF2B5EF4-FFF2-40B4-BE49-F238E27FC236}">
                  <a16:creationId xmlns:a16="http://schemas.microsoft.com/office/drawing/2014/main" id="{5C81FCFF-3D2F-4EF9-A74F-806FD3150BD8}"/>
                </a:ext>
              </a:extLst>
            </p:cNvPr>
            <p:cNvSpPr txBox="1"/>
            <p:nvPr/>
          </p:nvSpPr>
          <p:spPr>
            <a:xfrm>
              <a:off x="5436852" y="1755844"/>
              <a:ext cx="1077420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04</a:t>
              </a:r>
              <a:endPara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1F845401-3B84-D4CC-4710-3CEA88504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" y="869250"/>
            <a:ext cx="5127970" cy="470661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3B2BF8B-7A6B-1C8C-9399-7AF423920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9" y="199639"/>
            <a:ext cx="2918484" cy="99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8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2">
            <a:extLst>
              <a:ext uri="{FF2B5EF4-FFF2-40B4-BE49-F238E27FC236}">
                <a16:creationId xmlns:a16="http://schemas.microsoft.com/office/drawing/2014/main" id="{7AF49D29-340B-173D-B016-7E3509D6FC96}"/>
              </a:ext>
            </a:extLst>
          </p:cNvPr>
          <p:cNvSpPr/>
          <p:nvPr/>
        </p:nvSpPr>
        <p:spPr>
          <a:xfrm>
            <a:off x="8537062" y="1446635"/>
            <a:ext cx="2359780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8A19C5-5CA5-4936-8522-498B59C29AFB}"/>
              </a:ext>
            </a:extLst>
          </p:cNvPr>
          <p:cNvSpPr txBox="1"/>
          <p:nvPr/>
        </p:nvSpPr>
        <p:spPr>
          <a:xfrm>
            <a:off x="369541" y="185432"/>
            <a:ext cx="7539959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 err="1">
                <a:solidFill>
                  <a:schemeClr val="accent1"/>
                </a:solidFill>
                <a:cs typeface="Arial" pitchFamily="34" charset="0"/>
              </a:rPr>
              <a:t>Repuestos</a:t>
            </a:r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para </a:t>
            </a:r>
            <a:r>
              <a:rPr lang="en-US" altLang="ko-KR" sz="54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Palas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3EAC87D-015D-47E5-BD7F-E7B1AA3FE2C5}"/>
              </a:ext>
            </a:extLst>
          </p:cNvPr>
          <p:cNvSpPr txBox="1"/>
          <p:nvPr/>
        </p:nvSpPr>
        <p:spPr>
          <a:xfrm>
            <a:off x="594469" y="3140545"/>
            <a:ext cx="3062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    SNUBBER HD Y DUALES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Rectangle 42">
            <a:extLst>
              <a:ext uri="{FF2B5EF4-FFF2-40B4-BE49-F238E27FC236}">
                <a16:creationId xmlns:a16="http://schemas.microsoft.com/office/drawing/2014/main" id="{C76A8FE8-8543-8B52-CA3C-08BF98EE777B}"/>
              </a:ext>
            </a:extLst>
          </p:cNvPr>
          <p:cNvSpPr/>
          <p:nvPr/>
        </p:nvSpPr>
        <p:spPr>
          <a:xfrm>
            <a:off x="877130" y="1463240"/>
            <a:ext cx="2678595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DD90DC4C-3940-E464-15FF-E701486E0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662" y="1580465"/>
            <a:ext cx="1819529" cy="1419423"/>
          </a:xfrm>
          <a:prstGeom prst="rect">
            <a:avLst/>
          </a:prstGeom>
        </p:spPr>
      </p:pic>
      <p:sp>
        <p:nvSpPr>
          <p:cNvPr id="18" name="Rectangle 42">
            <a:extLst>
              <a:ext uri="{FF2B5EF4-FFF2-40B4-BE49-F238E27FC236}">
                <a16:creationId xmlns:a16="http://schemas.microsoft.com/office/drawing/2014/main" id="{539CF7DD-EBFB-851D-5F78-282285532F60}"/>
              </a:ext>
            </a:extLst>
          </p:cNvPr>
          <p:cNvSpPr/>
          <p:nvPr/>
        </p:nvSpPr>
        <p:spPr>
          <a:xfrm>
            <a:off x="4851161" y="1446635"/>
            <a:ext cx="2559189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2640FB6-2722-339C-A83A-7D334775C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699" y="1576101"/>
            <a:ext cx="2032111" cy="1276528"/>
          </a:xfrm>
          <a:prstGeom prst="rect">
            <a:avLst/>
          </a:prstGeom>
        </p:spPr>
      </p:pic>
      <p:sp>
        <p:nvSpPr>
          <p:cNvPr id="21" name="TextBox 57">
            <a:extLst>
              <a:ext uri="{FF2B5EF4-FFF2-40B4-BE49-F238E27FC236}">
                <a16:creationId xmlns:a16="http://schemas.microsoft.com/office/drawing/2014/main" id="{BA5CCD16-1F5F-DF3E-7C1A-5B190EBF128D}"/>
              </a:ext>
            </a:extLst>
          </p:cNvPr>
          <p:cNvSpPr txBox="1"/>
          <p:nvPr/>
        </p:nvSpPr>
        <p:spPr>
          <a:xfrm>
            <a:off x="5109696" y="3105685"/>
            <a:ext cx="2559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AMORTIGUADORES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A0A46EAB-B839-EF67-FB18-9F066726B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1424" y="1680890"/>
            <a:ext cx="2191056" cy="1066949"/>
          </a:xfrm>
          <a:prstGeom prst="rect">
            <a:avLst/>
          </a:prstGeom>
        </p:spPr>
      </p:pic>
      <p:sp>
        <p:nvSpPr>
          <p:cNvPr id="26" name="TextBox 57">
            <a:extLst>
              <a:ext uri="{FF2B5EF4-FFF2-40B4-BE49-F238E27FC236}">
                <a16:creationId xmlns:a16="http://schemas.microsoft.com/office/drawing/2014/main" id="{95356F3A-9EE0-E7B7-384D-01630ADE8263}"/>
              </a:ext>
            </a:extLst>
          </p:cNvPr>
          <p:cNvSpPr txBox="1"/>
          <p:nvPr/>
        </p:nvSpPr>
        <p:spPr>
          <a:xfrm>
            <a:off x="9067955" y="3140544"/>
            <a:ext cx="2559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PESTILLOS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Rectangle 42">
            <a:extLst>
              <a:ext uri="{FF2B5EF4-FFF2-40B4-BE49-F238E27FC236}">
                <a16:creationId xmlns:a16="http://schemas.microsoft.com/office/drawing/2014/main" id="{60711CD8-972B-4C21-18BC-8860A0506691}"/>
              </a:ext>
            </a:extLst>
          </p:cNvPr>
          <p:cNvSpPr/>
          <p:nvPr/>
        </p:nvSpPr>
        <p:spPr>
          <a:xfrm>
            <a:off x="6545056" y="3849659"/>
            <a:ext cx="2359780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28" name="TextBox 57">
            <a:extLst>
              <a:ext uri="{FF2B5EF4-FFF2-40B4-BE49-F238E27FC236}">
                <a16:creationId xmlns:a16="http://schemas.microsoft.com/office/drawing/2014/main" id="{6CEE5BE8-968D-94EC-DA71-3AFAD9631235}"/>
              </a:ext>
            </a:extLst>
          </p:cNvPr>
          <p:cNvSpPr txBox="1"/>
          <p:nvPr/>
        </p:nvSpPr>
        <p:spPr>
          <a:xfrm>
            <a:off x="594469" y="5503534"/>
            <a:ext cx="3062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                 PADLOCK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Rectangle 42">
            <a:extLst>
              <a:ext uri="{FF2B5EF4-FFF2-40B4-BE49-F238E27FC236}">
                <a16:creationId xmlns:a16="http://schemas.microsoft.com/office/drawing/2014/main" id="{8742C967-0365-822D-5936-DE1438BFE21A}"/>
              </a:ext>
            </a:extLst>
          </p:cNvPr>
          <p:cNvSpPr/>
          <p:nvPr/>
        </p:nvSpPr>
        <p:spPr>
          <a:xfrm>
            <a:off x="877130" y="3826229"/>
            <a:ext cx="2678595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3" name="Rectangle 42">
            <a:extLst>
              <a:ext uri="{FF2B5EF4-FFF2-40B4-BE49-F238E27FC236}">
                <a16:creationId xmlns:a16="http://schemas.microsoft.com/office/drawing/2014/main" id="{655AFF9D-0D73-CECA-62A8-35768EAFCC64}"/>
              </a:ext>
            </a:extLst>
          </p:cNvPr>
          <p:cNvSpPr/>
          <p:nvPr/>
        </p:nvSpPr>
        <p:spPr>
          <a:xfrm>
            <a:off x="4055005" y="3836992"/>
            <a:ext cx="2173518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5" name="TextBox 57">
            <a:extLst>
              <a:ext uri="{FF2B5EF4-FFF2-40B4-BE49-F238E27FC236}">
                <a16:creationId xmlns:a16="http://schemas.microsoft.com/office/drawing/2014/main" id="{63D12DB4-72BD-A3C0-D40F-676F15A619C6}"/>
              </a:ext>
            </a:extLst>
          </p:cNvPr>
          <p:cNvSpPr txBox="1"/>
          <p:nvPr/>
        </p:nvSpPr>
        <p:spPr>
          <a:xfrm>
            <a:off x="4636537" y="5580859"/>
            <a:ext cx="1008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BUJES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F39EA431-21DF-CDAA-8297-C8A7E9D775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5143" y="4141192"/>
            <a:ext cx="1781424" cy="990738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50AF0984-B770-46BB-1351-99C1B01219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6655" y="4062931"/>
            <a:ext cx="1619476" cy="1028844"/>
          </a:xfrm>
          <a:prstGeom prst="rect">
            <a:avLst/>
          </a:prstGeom>
        </p:spPr>
      </p:pic>
      <p:sp>
        <p:nvSpPr>
          <p:cNvPr id="64" name="Rectangle 42">
            <a:extLst>
              <a:ext uri="{FF2B5EF4-FFF2-40B4-BE49-F238E27FC236}">
                <a16:creationId xmlns:a16="http://schemas.microsoft.com/office/drawing/2014/main" id="{139CC511-B77A-28C5-EDBB-089DD8209C4A}"/>
              </a:ext>
            </a:extLst>
          </p:cNvPr>
          <p:cNvSpPr/>
          <p:nvPr/>
        </p:nvSpPr>
        <p:spPr>
          <a:xfrm>
            <a:off x="9178567" y="3826228"/>
            <a:ext cx="2359780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66" name="Imagen 65">
            <a:extLst>
              <a:ext uri="{FF2B5EF4-FFF2-40B4-BE49-F238E27FC236}">
                <a16:creationId xmlns:a16="http://schemas.microsoft.com/office/drawing/2014/main" id="{F22A6003-8B0D-A328-F555-95231156AC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9918" y="4162611"/>
            <a:ext cx="2010056" cy="743054"/>
          </a:xfrm>
          <a:prstGeom prst="rect">
            <a:avLst/>
          </a:prstGeom>
        </p:spPr>
      </p:pic>
      <p:sp>
        <p:nvSpPr>
          <p:cNvPr id="68" name="TextBox 57">
            <a:extLst>
              <a:ext uri="{FF2B5EF4-FFF2-40B4-BE49-F238E27FC236}">
                <a16:creationId xmlns:a16="http://schemas.microsoft.com/office/drawing/2014/main" id="{C8B3ED4C-C4AA-858A-1C22-76FCB283BAF1}"/>
              </a:ext>
            </a:extLst>
          </p:cNvPr>
          <p:cNvSpPr txBox="1"/>
          <p:nvPr/>
        </p:nvSpPr>
        <p:spPr>
          <a:xfrm>
            <a:off x="6950994" y="5593526"/>
            <a:ext cx="1435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PASADORES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70" name="Imagen 69">
            <a:extLst>
              <a:ext uri="{FF2B5EF4-FFF2-40B4-BE49-F238E27FC236}">
                <a16:creationId xmlns:a16="http://schemas.microsoft.com/office/drawing/2014/main" id="{2E92DC36-990D-CE2A-CCEF-55ECA4F3CA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4814" y="3900582"/>
            <a:ext cx="2010056" cy="1276528"/>
          </a:xfrm>
          <a:prstGeom prst="rect">
            <a:avLst/>
          </a:prstGeom>
        </p:spPr>
      </p:pic>
      <p:sp>
        <p:nvSpPr>
          <p:cNvPr id="71" name="TextBox 57">
            <a:extLst>
              <a:ext uri="{FF2B5EF4-FFF2-40B4-BE49-F238E27FC236}">
                <a16:creationId xmlns:a16="http://schemas.microsoft.com/office/drawing/2014/main" id="{C4D15187-AB45-F080-CB88-CFEE961C92B2}"/>
              </a:ext>
            </a:extLst>
          </p:cNvPr>
          <p:cNvSpPr txBox="1"/>
          <p:nvPr/>
        </p:nvSpPr>
        <p:spPr>
          <a:xfrm>
            <a:off x="9716952" y="5569403"/>
            <a:ext cx="22335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ELEMENTOS</a:t>
            </a:r>
          </a:p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      DE </a:t>
            </a:r>
          </a:p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DESGASTE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00A0179-86A5-A660-2BA0-5F853FA2E2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56910" y="168767"/>
            <a:ext cx="2235090" cy="76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43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2">
            <a:extLst>
              <a:ext uri="{FF2B5EF4-FFF2-40B4-BE49-F238E27FC236}">
                <a16:creationId xmlns:a16="http://schemas.microsoft.com/office/drawing/2014/main" id="{7AF49D29-340B-173D-B016-7E3509D6FC96}"/>
              </a:ext>
            </a:extLst>
          </p:cNvPr>
          <p:cNvSpPr/>
          <p:nvPr/>
        </p:nvSpPr>
        <p:spPr>
          <a:xfrm>
            <a:off x="6545056" y="1459556"/>
            <a:ext cx="2359780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8A19C5-5CA5-4936-8522-498B59C29AFB}"/>
              </a:ext>
            </a:extLst>
          </p:cNvPr>
          <p:cNvSpPr txBox="1"/>
          <p:nvPr/>
        </p:nvSpPr>
        <p:spPr>
          <a:xfrm>
            <a:off x="369541" y="185432"/>
            <a:ext cx="7539959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 err="1">
                <a:solidFill>
                  <a:schemeClr val="accent1"/>
                </a:solidFill>
                <a:cs typeface="Arial" pitchFamily="34" charset="0"/>
              </a:rPr>
              <a:t>Repuestos</a:t>
            </a:r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para </a:t>
            </a:r>
            <a:r>
              <a:rPr lang="en-US" altLang="ko-KR" sz="54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Palas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3EAC87D-015D-47E5-BD7F-E7B1AA3FE2C5}"/>
              </a:ext>
            </a:extLst>
          </p:cNvPr>
          <p:cNvSpPr txBox="1"/>
          <p:nvPr/>
        </p:nvSpPr>
        <p:spPr>
          <a:xfrm>
            <a:off x="369225" y="3188522"/>
            <a:ext cx="3062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                  ZAPATAS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Rectangle 42">
            <a:extLst>
              <a:ext uri="{FF2B5EF4-FFF2-40B4-BE49-F238E27FC236}">
                <a16:creationId xmlns:a16="http://schemas.microsoft.com/office/drawing/2014/main" id="{C76A8FE8-8543-8B52-CA3C-08BF98EE777B}"/>
              </a:ext>
            </a:extLst>
          </p:cNvPr>
          <p:cNvSpPr/>
          <p:nvPr/>
        </p:nvSpPr>
        <p:spPr>
          <a:xfrm>
            <a:off x="561314" y="1462122"/>
            <a:ext cx="2678595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8" name="Rectangle 42">
            <a:extLst>
              <a:ext uri="{FF2B5EF4-FFF2-40B4-BE49-F238E27FC236}">
                <a16:creationId xmlns:a16="http://schemas.microsoft.com/office/drawing/2014/main" id="{539CF7DD-EBFB-851D-5F78-282285532F60}"/>
              </a:ext>
            </a:extLst>
          </p:cNvPr>
          <p:cNvSpPr/>
          <p:nvPr/>
        </p:nvSpPr>
        <p:spPr>
          <a:xfrm>
            <a:off x="3641603" y="1458413"/>
            <a:ext cx="2559189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21" name="TextBox 57">
            <a:extLst>
              <a:ext uri="{FF2B5EF4-FFF2-40B4-BE49-F238E27FC236}">
                <a16:creationId xmlns:a16="http://schemas.microsoft.com/office/drawing/2014/main" id="{BA5CCD16-1F5F-DF3E-7C1A-5B190EBF128D}"/>
              </a:ext>
            </a:extLst>
          </p:cNvPr>
          <p:cNvSpPr txBox="1"/>
          <p:nvPr/>
        </p:nvSpPr>
        <p:spPr>
          <a:xfrm>
            <a:off x="4365832" y="3184338"/>
            <a:ext cx="2559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TUMBLER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57">
            <a:extLst>
              <a:ext uri="{FF2B5EF4-FFF2-40B4-BE49-F238E27FC236}">
                <a16:creationId xmlns:a16="http://schemas.microsoft.com/office/drawing/2014/main" id="{95356F3A-9EE0-E7B7-384D-01630ADE8263}"/>
              </a:ext>
            </a:extLst>
          </p:cNvPr>
          <p:cNvSpPr txBox="1"/>
          <p:nvPr/>
        </p:nvSpPr>
        <p:spPr>
          <a:xfrm>
            <a:off x="7039886" y="3197109"/>
            <a:ext cx="2559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CHUMASERAS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Rectangle 42">
            <a:extLst>
              <a:ext uri="{FF2B5EF4-FFF2-40B4-BE49-F238E27FC236}">
                <a16:creationId xmlns:a16="http://schemas.microsoft.com/office/drawing/2014/main" id="{60711CD8-972B-4C21-18BC-8860A0506691}"/>
              </a:ext>
            </a:extLst>
          </p:cNvPr>
          <p:cNvSpPr/>
          <p:nvPr/>
        </p:nvSpPr>
        <p:spPr>
          <a:xfrm>
            <a:off x="6545056" y="3829683"/>
            <a:ext cx="2359780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28" name="TextBox 57">
            <a:extLst>
              <a:ext uri="{FF2B5EF4-FFF2-40B4-BE49-F238E27FC236}">
                <a16:creationId xmlns:a16="http://schemas.microsoft.com/office/drawing/2014/main" id="{6CEE5BE8-968D-94EC-DA71-3AFAD9631235}"/>
              </a:ext>
            </a:extLst>
          </p:cNvPr>
          <p:cNvSpPr txBox="1"/>
          <p:nvPr/>
        </p:nvSpPr>
        <p:spPr>
          <a:xfrm>
            <a:off x="177136" y="5569403"/>
            <a:ext cx="3062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                 ROLLER LOWER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Rectangle 42">
            <a:extLst>
              <a:ext uri="{FF2B5EF4-FFF2-40B4-BE49-F238E27FC236}">
                <a16:creationId xmlns:a16="http://schemas.microsoft.com/office/drawing/2014/main" id="{8742C967-0365-822D-5936-DE1438BFE21A}"/>
              </a:ext>
            </a:extLst>
          </p:cNvPr>
          <p:cNvSpPr/>
          <p:nvPr/>
        </p:nvSpPr>
        <p:spPr>
          <a:xfrm>
            <a:off x="561313" y="3809623"/>
            <a:ext cx="2678595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3" name="Rectangle 42">
            <a:extLst>
              <a:ext uri="{FF2B5EF4-FFF2-40B4-BE49-F238E27FC236}">
                <a16:creationId xmlns:a16="http://schemas.microsoft.com/office/drawing/2014/main" id="{655AFF9D-0D73-CECA-62A8-35768EAFCC64}"/>
              </a:ext>
            </a:extLst>
          </p:cNvPr>
          <p:cNvSpPr/>
          <p:nvPr/>
        </p:nvSpPr>
        <p:spPr>
          <a:xfrm>
            <a:off x="3699252" y="3826227"/>
            <a:ext cx="2501540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5" name="TextBox 57">
            <a:extLst>
              <a:ext uri="{FF2B5EF4-FFF2-40B4-BE49-F238E27FC236}">
                <a16:creationId xmlns:a16="http://schemas.microsoft.com/office/drawing/2014/main" id="{63D12DB4-72BD-A3C0-D40F-676F15A619C6}"/>
              </a:ext>
            </a:extLst>
          </p:cNvPr>
          <p:cNvSpPr txBox="1"/>
          <p:nvPr/>
        </p:nvSpPr>
        <p:spPr>
          <a:xfrm>
            <a:off x="4294349" y="5564913"/>
            <a:ext cx="1550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CANILLERAS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4" name="Rectangle 42">
            <a:extLst>
              <a:ext uri="{FF2B5EF4-FFF2-40B4-BE49-F238E27FC236}">
                <a16:creationId xmlns:a16="http://schemas.microsoft.com/office/drawing/2014/main" id="{139CC511-B77A-28C5-EDBB-089DD8209C4A}"/>
              </a:ext>
            </a:extLst>
          </p:cNvPr>
          <p:cNvSpPr/>
          <p:nvPr/>
        </p:nvSpPr>
        <p:spPr>
          <a:xfrm>
            <a:off x="9178567" y="3826228"/>
            <a:ext cx="2359780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68" name="TextBox 57">
            <a:extLst>
              <a:ext uri="{FF2B5EF4-FFF2-40B4-BE49-F238E27FC236}">
                <a16:creationId xmlns:a16="http://schemas.microsoft.com/office/drawing/2014/main" id="{C8B3ED4C-C4AA-858A-1C22-76FCB283BAF1}"/>
              </a:ext>
            </a:extLst>
          </p:cNvPr>
          <p:cNvSpPr txBox="1"/>
          <p:nvPr/>
        </p:nvSpPr>
        <p:spPr>
          <a:xfrm>
            <a:off x="6899295" y="5589639"/>
            <a:ext cx="1848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RUEDA TENSORA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1" name="TextBox 57">
            <a:extLst>
              <a:ext uri="{FF2B5EF4-FFF2-40B4-BE49-F238E27FC236}">
                <a16:creationId xmlns:a16="http://schemas.microsoft.com/office/drawing/2014/main" id="{C4D15187-AB45-F080-CB88-CFEE961C92B2}"/>
              </a:ext>
            </a:extLst>
          </p:cNvPr>
          <p:cNvSpPr txBox="1"/>
          <p:nvPr/>
        </p:nvSpPr>
        <p:spPr>
          <a:xfrm>
            <a:off x="9304814" y="5569403"/>
            <a:ext cx="223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BUJES Y GOLILLONES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02AFE0-82A7-0FF5-44B6-8402E94EF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711" y="1712306"/>
            <a:ext cx="2095792" cy="10383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318B794-46CB-788B-ABFB-E0C93907B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789" y="1654253"/>
            <a:ext cx="2328307" cy="1105054"/>
          </a:xfrm>
          <a:prstGeom prst="rect">
            <a:avLst/>
          </a:prstGeom>
        </p:spPr>
      </p:pic>
      <p:sp>
        <p:nvSpPr>
          <p:cNvPr id="7" name="Rectangle 42">
            <a:extLst>
              <a:ext uri="{FF2B5EF4-FFF2-40B4-BE49-F238E27FC236}">
                <a16:creationId xmlns:a16="http://schemas.microsoft.com/office/drawing/2014/main" id="{8F36A9D5-1B2E-339B-E96C-FA3EBD65791F}"/>
              </a:ext>
            </a:extLst>
          </p:cNvPr>
          <p:cNvSpPr/>
          <p:nvPr/>
        </p:nvSpPr>
        <p:spPr>
          <a:xfrm>
            <a:off x="9178567" y="1458413"/>
            <a:ext cx="2359780" cy="165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231FD9E-D10E-4D23-F080-B5CC06CB3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0024" y="1678353"/>
            <a:ext cx="1209844" cy="121937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B7F3E03-8978-8CEB-D46D-7ED567DA53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1578" y="1692358"/>
            <a:ext cx="1276528" cy="1028844"/>
          </a:xfrm>
          <a:prstGeom prst="rect">
            <a:avLst/>
          </a:prstGeom>
        </p:spPr>
      </p:pic>
      <p:sp>
        <p:nvSpPr>
          <p:cNvPr id="12" name="TextBox 57">
            <a:extLst>
              <a:ext uri="{FF2B5EF4-FFF2-40B4-BE49-F238E27FC236}">
                <a16:creationId xmlns:a16="http://schemas.microsoft.com/office/drawing/2014/main" id="{FFF3745B-3791-68B2-BE72-9E7D3FA3A41C}"/>
              </a:ext>
            </a:extLst>
          </p:cNvPr>
          <p:cNvSpPr txBox="1"/>
          <p:nvPr/>
        </p:nvSpPr>
        <p:spPr>
          <a:xfrm>
            <a:off x="9554123" y="3192344"/>
            <a:ext cx="2559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RUEDAS GUÍAS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C12B963-1655-EDA5-C07E-6BE2F75C46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3001" y="4072870"/>
            <a:ext cx="1343212" cy="100979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D6C9096-3544-9968-AB7C-C544D1AAF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6581" y="4244426"/>
            <a:ext cx="2238687" cy="85737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FC1166A-573F-DCC9-A40F-F9F7792BC8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7289" y="3972031"/>
            <a:ext cx="1286054" cy="1362265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9ADDE2FF-5720-354D-7E42-9A66F79764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1944" y="4041164"/>
            <a:ext cx="1467055" cy="119079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3A1922D-F9A1-7BE0-7061-5CBA4C6205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56910" y="168463"/>
            <a:ext cx="2235090" cy="76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41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 err="1"/>
              <a:t>Repuestos</a:t>
            </a:r>
            <a:r>
              <a:rPr lang="en-US" sz="3600" dirty="0"/>
              <a:t> y </a:t>
            </a:r>
            <a:r>
              <a:rPr lang="en-US" sz="3600" dirty="0" err="1">
                <a:solidFill>
                  <a:schemeClr val="accent1"/>
                </a:solidFill>
              </a:rPr>
              <a:t>Componentes</a:t>
            </a:r>
            <a:endParaRPr lang="en-US" sz="3600" dirty="0">
              <a:solidFill>
                <a:schemeClr val="accent1"/>
              </a:solidFill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45AA749-05F1-4DF6-B076-A2392805EE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975601"/>
              </p:ext>
            </p:extLst>
          </p:nvPr>
        </p:nvGraphicFramePr>
        <p:xfrm>
          <a:off x="705030" y="1661963"/>
          <a:ext cx="2216560" cy="4371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CANILLERAS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994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NP: R17736F2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90ED269-74CC-4E7A-B91F-AB4A656C0B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153731"/>
              </p:ext>
            </p:extLst>
          </p:nvPr>
        </p:nvGraphicFramePr>
        <p:xfrm>
          <a:off x="3571615" y="1661963"/>
          <a:ext cx="2216560" cy="4371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BRAZO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994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NP: R8878D2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Table 12">
            <a:extLst>
              <a:ext uri="{FF2B5EF4-FFF2-40B4-BE49-F238E27FC236}">
                <a16:creationId xmlns:a16="http://schemas.microsoft.com/office/drawing/2014/main" id="{E18030ED-1EED-1CAF-D81A-31151127C6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39410"/>
              </p:ext>
            </p:extLst>
          </p:nvPr>
        </p:nvGraphicFramePr>
        <p:xfrm>
          <a:off x="6491529" y="1661963"/>
          <a:ext cx="2216560" cy="4371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SNUBBER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994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NP: R61015F1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BC5CD472-9FB6-0E1F-5FC4-5395B45F6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461" y="5585126"/>
            <a:ext cx="3286539" cy="1160049"/>
          </a:xfrm>
          <a:prstGeom prst="rect">
            <a:avLst/>
          </a:prstGeom>
        </p:spPr>
      </p:pic>
      <p:graphicFrame>
        <p:nvGraphicFramePr>
          <p:cNvPr id="8" name="Table 12">
            <a:extLst>
              <a:ext uri="{FF2B5EF4-FFF2-40B4-BE49-F238E27FC236}">
                <a16:creationId xmlns:a16="http://schemas.microsoft.com/office/drawing/2014/main" id="{B4802D55-0CCA-4492-6398-1CB5A0D6E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115008"/>
              </p:ext>
            </p:extLst>
          </p:nvPr>
        </p:nvGraphicFramePr>
        <p:xfrm>
          <a:off x="9333835" y="1661962"/>
          <a:ext cx="2216560" cy="4371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ZAPATAS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994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NP:R10296D5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9192256A-CDEE-ABD1-C2D5-6A5E4C4B4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732" y="2481511"/>
            <a:ext cx="2041155" cy="271452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3A778ED-86D8-272D-B126-D63AFA13EA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9884" y="2481511"/>
            <a:ext cx="2000022" cy="252634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7451486-8903-F642-D6D7-098D9C9AD0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1979" y="2471051"/>
            <a:ext cx="1965430" cy="257891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D990D67-341E-8964-68D1-FCE0867A9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1199" y="2442278"/>
            <a:ext cx="1987311" cy="260768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0390CB6-452A-6882-7AF6-A8B0550D7A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6910" y="168463"/>
            <a:ext cx="2235090" cy="76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18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 err="1"/>
              <a:t>Repuestos</a:t>
            </a:r>
            <a:r>
              <a:rPr lang="en-US" sz="3600" dirty="0"/>
              <a:t> y </a:t>
            </a:r>
            <a:r>
              <a:rPr lang="en-US" sz="3600" dirty="0" err="1">
                <a:solidFill>
                  <a:schemeClr val="accent1"/>
                </a:solidFill>
              </a:rPr>
              <a:t>Componentes</a:t>
            </a:r>
            <a:endParaRPr lang="en-US" sz="3600" dirty="0">
              <a:solidFill>
                <a:schemeClr val="accent1"/>
              </a:solidFill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45AA749-05F1-4DF6-B076-A2392805EE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401759"/>
              </p:ext>
            </p:extLst>
          </p:nvPr>
        </p:nvGraphicFramePr>
        <p:xfrm>
          <a:off x="705030" y="1661963"/>
          <a:ext cx="2216560" cy="45031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DIPPER DOOR BUMPERS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994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NP: 16Q274D1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90ED269-74CC-4E7A-B91F-AB4A656C0B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02472"/>
              </p:ext>
            </p:extLst>
          </p:nvPr>
        </p:nvGraphicFramePr>
        <p:xfrm>
          <a:off x="3571615" y="1661963"/>
          <a:ext cx="2216560" cy="45031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BUJES DE CONEXIÓN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994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NP: 5P294D2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241CD520-76A0-DC65-7417-B5FFB83D8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071" y="2376960"/>
            <a:ext cx="1918701" cy="271452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38A1325-9660-0A66-96CE-B964B8C51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117" y="2376960"/>
            <a:ext cx="1775279" cy="2714526"/>
          </a:xfrm>
          <a:prstGeom prst="rect">
            <a:avLst/>
          </a:prstGeom>
        </p:spPr>
      </p:pic>
      <p:graphicFrame>
        <p:nvGraphicFramePr>
          <p:cNvPr id="7" name="Table 12">
            <a:extLst>
              <a:ext uri="{FF2B5EF4-FFF2-40B4-BE49-F238E27FC236}">
                <a16:creationId xmlns:a16="http://schemas.microsoft.com/office/drawing/2014/main" id="{E18030ED-1EED-1CAF-D81A-31151127C6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597411"/>
              </p:ext>
            </p:extLst>
          </p:nvPr>
        </p:nvGraphicFramePr>
        <p:xfrm>
          <a:off x="6491529" y="1661963"/>
          <a:ext cx="2216560" cy="45031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TUMBLER PALA 2800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994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NP: R53902D3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BC5CD472-9FB6-0E1F-5FC4-5395B45F6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461" y="5585126"/>
            <a:ext cx="3286539" cy="1160049"/>
          </a:xfrm>
          <a:prstGeom prst="rect">
            <a:avLst/>
          </a:prstGeom>
        </p:spPr>
      </p:pic>
      <p:graphicFrame>
        <p:nvGraphicFramePr>
          <p:cNvPr id="8" name="Table 12">
            <a:extLst>
              <a:ext uri="{FF2B5EF4-FFF2-40B4-BE49-F238E27FC236}">
                <a16:creationId xmlns:a16="http://schemas.microsoft.com/office/drawing/2014/main" id="{B4802D55-0CCA-4492-6398-1CB5A0D6E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751793"/>
              </p:ext>
            </p:extLst>
          </p:nvPr>
        </p:nvGraphicFramePr>
        <p:xfrm>
          <a:off x="9333835" y="1661962"/>
          <a:ext cx="2216560" cy="45031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335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BUJES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283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350">
                <a:tc>
                  <a:txBody>
                    <a:bodyPr/>
                    <a:lstStyle/>
                    <a:p>
                      <a:endParaRPr lang="ko-KR" altLang="en-US" sz="270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4153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35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0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6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NP:5P302D12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0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0" name="Imagen 19">
            <a:extLst>
              <a:ext uri="{FF2B5EF4-FFF2-40B4-BE49-F238E27FC236}">
                <a16:creationId xmlns:a16="http://schemas.microsoft.com/office/drawing/2014/main" id="{EA14802D-CD5B-FEBB-5261-03A43CADC9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1085" y="2471051"/>
            <a:ext cx="2077448" cy="252634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33CCF1DB-5BA3-9B3D-35F2-8757DC322D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2409" y="2471051"/>
            <a:ext cx="1975269" cy="268594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8B17328-E5F7-9B8A-C598-0E9D3BD7C3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6910" y="168463"/>
            <a:ext cx="2235090" cy="76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67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06B764DB-1C88-4894-B6E9-17AD94BD0F9D}"/>
              </a:ext>
            </a:extLst>
          </p:cNvPr>
          <p:cNvSpPr>
            <a:spLocks/>
          </p:cNvSpPr>
          <p:nvPr/>
        </p:nvSpPr>
        <p:spPr bwMode="auto">
          <a:xfrm>
            <a:off x="8399666" y="6145526"/>
            <a:ext cx="3792334" cy="603983"/>
          </a:xfrm>
          <a:custGeom>
            <a:avLst/>
            <a:gdLst>
              <a:gd name="connsiteX0" fmla="*/ 5307865 w 12192148"/>
              <a:gd name="connsiteY0" fmla="*/ 0 h 1941773"/>
              <a:gd name="connsiteX1" fmla="*/ 5817217 w 12192148"/>
              <a:gd name="connsiteY1" fmla="*/ 0 h 1941773"/>
              <a:gd name="connsiteX2" fmla="*/ 5817217 w 12192148"/>
              <a:gd name="connsiteY2" fmla="*/ 697113 h 1941773"/>
              <a:gd name="connsiteX3" fmla="*/ 6190042 w 12192148"/>
              <a:gd name="connsiteY3" fmla="*/ 697113 h 1941773"/>
              <a:gd name="connsiteX4" fmla="*/ 6190042 w 12192148"/>
              <a:gd name="connsiteY4" fmla="*/ 1325570 h 1941773"/>
              <a:gd name="connsiteX5" fmla="*/ 6489353 w 12192148"/>
              <a:gd name="connsiteY5" fmla="*/ 1325570 h 1941773"/>
              <a:gd name="connsiteX6" fmla="*/ 6489353 w 12192148"/>
              <a:gd name="connsiteY6" fmla="*/ 1114324 h 1941773"/>
              <a:gd name="connsiteX7" fmla="*/ 6898935 w 12192148"/>
              <a:gd name="connsiteY7" fmla="*/ 1114324 h 1941773"/>
              <a:gd name="connsiteX8" fmla="*/ 6898935 w 12192148"/>
              <a:gd name="connsiteY8" fmla="*/ 348556 h 1941773"/>
              <a:gd name="connsiteX9" fmla="*/ 7219249 w 12192148"/>
              <a:gd name="connsiteY9" fmla="*/ 348556 h 1941773"/>
              <a:gd name="connsiteX10" fmla="*/ 7219249 w 12192148"/>
              <a:gd name="connsiteY10" fmla="*/ 1093199 h 1941773"/>
              <a:gd name="connsiteX11" fmla="*/ 7413539 w 12192148"/>
              <a:gd name="connsiteY11" fmla="*/ 1093199 h 1941773"/>
              <a:gd name="connsiteX12" fmla="*/ 7413539 w 12192148"/>
              <a:gd name="connsiteY12" fmla="*/ 517553 h 1941773"/>
              <a:gd name="connsiteX13" fmla="*/ 7875631 w 12192148"/>
              <a:gd name="connsiteY13" fmla="*/ 517553 h 1941773"/>
              <a:gd name="connsiteX14" fmla="*/ 7875631 w 12192148"/>
              <a:gd name="connsiteY14" fmla="*/ 1103761 h 1941773"/>
              <a:gd name="connsiteX15" fmla="*/ 8342975 w 12192148"/>
              <a:gd name="connsiteY15" fmla="*/ 1103761 h 1941773"/>
              <a:gd name="connsiteX16" fmla="*/ 8342975 w 12192148"/>
              <a:gd name="connsiteY16" fmla="*/ 739362 h 1941773"/>
              <a:gd name="connsiteX17" fmla="*/ 8852328 w 12192148"/>
              <a:gd name="connsiteY17" fmla="*/ 739362 h 1941773"/>
              <a:gd name="connsiteX18" fmla="*/ 8852328 w 12192148"/>
              <a:gd name="connsiteY18" fmla="*/ 1093199 h 1941773"/>
              <a:gd name="connsiteX19" fmla="*/ 9240906 w 12192148"/>
              <a:gd name="connsiteY19" fmla="*/ 1093199 h 1941773"/>
              <a:gd name="connsiteX20" fmla="*/ 9240906 w 12192148"/>
              <a:gd name="connsiteY20" fmla="*/ 924202 h 1941773"/>
              <a:gd name="connsiteX21" fmla="*/ 9503459 w 12192148"/>
              <a:gd name="connsiteY21" fmla="*/ 929483 h 1941773"/>
              <a:gd name="connsiteX22" fmla="*/ 9503459 w 12192148"/>
              <a:gd name="connsiteY22" fmla="*/ 781611 h 1941773"/>
              <a:gd name="connsiteX23" fmla="*/ 9771263 w 12192148"/>
              <a:gd name="connsiteY23" fmla="*/ 781611 h 1941773"/>
              <a:gd name="connsiteX24" fmla="*/ 9771263 w 12192148"/>
              <a:gd name="connsiteY24" fmla="*/ 918921 h 1941773"/>
              <a:gd name="connsiteX25" fmla="*/ 10028565 w 12192148"/>
              <a:gd name="connsiteY25" fmla="*/ 918921 h 1941773"/>
              <a:gd name="connsiteX26" fmla="*/ 10028565 w 12192148"/>
              <a:gd name="connsiteY26" fmla="*/ 765768 h 1941773"/>
              <a:gd name="connsiteX27" fmla="*/ 10280615 w 12192148"/>
              <a:gd name="connsiteY27" fmla="*/ 771049 h 1941773"/>
              <a:gd name="connsiteX28" fmla="*/ 10280615 w 12192148"/>
              <a:gd name="connsiteY28" fmla="*/ 190122 h 1941773"/>
              <a:gd name="connsiteX29" fmla="*/ 10789968 w 12192148"/>
              <a:gd name="connsiteY29" fmla="*/ 190122 h 1941773"/>
              <a:gd name="connsiteX30" fmla="*/ 10789968 w 12192148"/>
              <a:gd name="connsiteY30" fmla="*/ 697113 h 1941773"/>
              <a:gd name="connsiteX31" fmla="*/ 11168044 w 12192148"/>
              <a:gd name="connsiteY31" fmla="*/ 697113 h 1941773"/>
              <a:gd name="connsiteX32" fmla="*/ 11168044 w 12192148"/>
              <a:gd name="connsiteY32" fmla="*/ 1621315 h 1941773"/>
              <a:gd name="connsiteX33" fmla="*/ 11467354 w 12192148"/>
              <a:gd name="connsiteY33" fmla="*/ 1621315 h 1941773"/>
              <a:gd name="connsiteX34" fmla="*/ 11467354 w 12192148"/>
              <a:gd name="connsiteY34" fmla="*/ 1114324 h 1941773"/>
              <a:gd name="connsiteX35" fmla="*/ 11871686 w 12192148"/>
              <a:gd name="connsiteY35" fmla="*/ 1114324 h 1941773"/>
              <a:gd name="connsiteX36" fmla="*/ 11871686 w 12192148"/>
              <a:gd name="connsiteY36" fmla="*/ 348556 h 1941773"/>
              <a:gd name="connsiteX37" fmla="*/ 12192000 w 12192148"/>
              <a:gd name="connsiteY37" fmla="*/ 348556 h 1941773"/>
              <a:gd name="connsiteX38" fmla="*/ 12192000 w 12192148"/>
              <a:gd name="connsiteY38" fmla="*/ 1754103 h 1941773"/>
              <a:gd name="connsiteX39" fmla="*/ 12192000 w 12192148"/>
              <a:gd name="connsiteY39" fmla="*/ 1896676 h 1941773"/>
              <a:gd name="connsiteX40" fmla="*/ 12192148 w 12192148"/>
              <a:gd name="connsiteY40" fmla="*/ 1896676 h 1941773"/>
              <a:gd name="connsiteX41" fmla="*/ 12192148 w 12192148"/>
              <a:gd name="connsiteY41" fmla="*/ 1941773 h 1941773"/>
              <a:gd name="connsiteX42" fmla="*/ 0 w 12192148"/>
              <a:gd name="connsiteY42" fmla="*/ 1941773 h 1941773"/>
              <a:gd name="connsiteX43" fmla="*/ 0 w 12192148"/>
              <a:gd name="connsiteY43" fmla="*/ 1896676 h 1941773"/>
              <a:gd name="connsiteX44" fmla="*/ 0 w 12192148"/>
              <a:gd name="connsiteY44" fmla="*/ 1573784 h 1941773"/>
              <a:gd name="connsiteX45" fmla="*/ 112847 w 12192148"/>
              <a:gd name="connsiteY45" fmla="*/ 1573784 h 1941773"/>
              <a:gd name="connsiteX46" fmla="*/ 293106 w 12192148"/>
              <a:gd name="connsiteY46" fmla="*/ 1573784 h 1941773"/>
              <a:gd name="connsiteX47" fmla="*/ 293106 w 12192148"/>
              <a:gd name="connsiteY47" fmla="*/ 411930 h 1941773"/>
              <a:gd name="connsiteX48" fmla="*/ 655428 w 12192148"/>
              <a:gd name="connsiteY48" fmla="*/ 411930 h 1941773"/>
              <a:gd name="connsiteX49" fmla="*/ 655428 w 12192148"/>
              <a:gd name="connsiteY49" fmla="*/ 1373100 h 1941773"/>
              <a:gd name="connsiteX50" fmla="*/ 791956 w 12192148"/>
              <a:gd name="connsiteY50" fmla="*/ 1188260 h 1941773"/>
              <a:gd name="connsiteX51" fmla="*/ 954739 w 12192148"/>
              <a:gd name="connsiteY51" fmla="*/ 1399506 h 1941773"/>
              <a:gd name="connsiteX52" fmla="*/ 1101768 w 12192148"/>
              <a:gd name="connsiteY52" fmla="*/ 1188260 h 1941773"/>
              <a:gd name="connsiteX53" fmla="*/ 1264551 w 12192148"/>
              <a:gd name="connsiteY53" fmla="*/ 1399506 h 1941773"/>
              <a:gd name="connsiteX54" fmla="*/ 1411580 w 12192148"/>
              <a:gd name="connsiteY54" fmla="*/ 1188260 h 1941773"/>
              <a:gd name="connsiteX55" fmla="*/ 1574363 w 12192148"/>
              <a:gd name="connsiteY55" fmla="*/ 1399506 h 1941773"/>
              <a:gd name="connsiteX56" fmla="*/ 1574363 w 12192148"/>
              <a:gd name="connsiteY56" fmla="*/ 1447036 h 1941773"/>
              <a:gd name="connsiteX57" fmla="*/ 1721393 w 12192148"/>
              <a:gd name="connsiteY57" fmla="*/ 1447036 h 1941773"/>
              <a:gd name="connsiteX58" fmla="*/ 1721393 w 12192148"/>
              <a:gd name="connsiteY58" fmla="*/ 1299164 h 1941773"/>
              <a:gd name="connsiteX59" fmla="*/ 1537606 w 12192148"/>
              <a:gd name="connsiteY59" fmla="*/ 1072074 h 1941773"/>
              <a:gd name="connsiteX60" fmla="*/ 1721393 w 12192148"/>
              <a:gd name="connsiteY60" fmla="*/ 844985 h 1941773"/>
              <a:gd name="connsiteX61" fmla="*/ 1721393 w 12192148"/>
              <a:gd name="connsiteY61" fmla="*/ 586208 h 1941773"/>
              <a:gd name="connsiteX62" fmla="*/ 1815912 w 12192148"/>
              <a:gd name="connsiteY62" fmla="*/ 586208 h 1941773"/>
              <a:gd name="connsiteX63" fmla="*/ 1815912 w 12192148"/>
              <a:gd name="connsiteY63" fmla="*/ 844985 h 1941773"/>
              <a:gd name="connsiteX64" fmla="*/ 1999699 w 12192148"/>
              <a:gd name="connsiteY64" fmla="*/ 1072074 h 1941773"/>
              <a:gd name="connsiteX65" fmla="*/ 1815912 w 12192148"/>
              <a:gd name="connsiteY65" fmla="*/ 1299164 h 1941773"/>
              <a:gd name="connsiteX66" fmla="*/ 1815912 w 12192148"/>
              <a:gd name="connsiteY66" fmla="*/ 1447036 h 1941773"/>
              <a:gd name="connsiteX67" fmla="*/ 1941937 w 12192148"/>
              <a:gd name="connsiteY67" fmla="*/ 1447036 h 1941773"/>
              <a:gd name="connsiteX68" fmla="*/ 1941937 w 12192148"/>
              <a:gd name="connsiteY68" fmla="*/ 1293883 h 1941773"/>
              <a:gd name="connsiteX69" fmla="*/ 2099469 w 12192148"/>
              <a:gd name="connsiteY69" fmla="*/ 1293883 h 1941773"/>
              <a:gd name="connsiteX70" fmla="*/ 2099469 w 12192148"/>
              <a:gd name="connsiteY70" fmla="*/ 1093199 h 1941773"/>
              <a:gd name="connsiteX71" fmla="*/ 2440788 w 12192148"/>
              <a:gd name="connsiteY71" fmla="*/ 1093199 h 1941773"/>
              <a:gd name="connsiteX72" fmla="*/ 2440788 w 12192148"/>
              <a:gd name="connsiteY72" fmla="*/ 517553 h 1941773"/>
              <a:gd name="connsiteX73" fmla="*/ 2897630 w 12192148"/>
              <a:gd name="connsiteY73" fmla="*/ 517553 h 1941773"/>
              <a:gd name="connsiteX74" fmla="*/ 2897630 w 12192148"/>
              <a:gd name="connsiteY74" fmla="*/ 1103761 h 1941773"/>
              <a:gd name="connsiteX75" fmla="*/ 3364974 w 12192148"/>
              <a:gd name="connsiteY75" fmla="*/ 1103761 h 1941773"/>
              <a:gd name="connsiteX76" fmla="*/ 3364974 w 12192148"/>
              <a:gd name="connsiteY76" fmla="*/ 739362 h 1941773"/>
              <a:gd name="connsiteX77" fmla="*/ 3879577 w 12192148"/>
              <a:gd name="connsiteY77" fmla="*/ 739362 h 1941773"/>
              <a:gd name="connsiteX78" fmla="*/ 3879577 w 12192148"/>
              <a:gd name="connsiteY78" fmla="*/ 1093199 h 1941773"/>
              <a:gd name="connsiteX79" fmla="*/ 4268157 w 12192148"/>
              <a:gd name="connsiteY79" fmla="*/ 1093199 h 1941773"/>
              <a:gd name="connsiteX80" fmla="*/ 4268157 w 12192148"/>
              <a:gd name="connsiteY80" fmla="*/ 924202 h 1941773"/>
              <a:gd name="connsiteX81" fmla="*/ 4530710 w 12192148"/>
              <a:gd name="connsiteY81" fmla="*/ 929483 h 1941773"/>
              <a:gd name="connsiteX82" fmla="*/ 4530710 w 12192148"/>
              <a:gd name="connsiteY82" fmla="*/ 781611 h 1941773"/>
              <a:gd name="connsiteX83" fmla="*/ 4798513 w 12192148"/>
              <a:gd name="connsiteY83" fmla="*/ 781611 h 1941773"/>
              <a:gd name="connsiteX84" fmla="*/ 4798513 w 12192148"/>
              <a:gd name="connsiteY84" fmla="*/ 918921 h 1941773"/>
              <a:gd name="connsiteX85" fmla="*/ 5055815 w 12192148"/>
              <a:gd name="connsiteY85" fmla="*/ 918921 h 1941773"/>
              <a:gd name="connsiteX86" fmla="*/ 5055815 w 12192148"/>
              <a:gd name="connsiteY86" fmla="*/ 765768 h 1941773"/>
              <a:gd name="connsiteX87" fmla="*/ 5307865 w 12192148"/>
              <a:gd name="connsiteY87" fmla="*/ 771049 h 1941773"/>
              <a:gd name="connsiteX88" fmla="*/ 5307865 w 12192148"/>
              <a:gd name="connsiteY88" fmla="*/ 0 h 1941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2192148" h="1941773">
                <a:moveTo>
                  <a:pt x="5307865" y="0"/>
                </a:moveTo>
                <a:cubicBezTo>
                  <a:pt x="5307865" y="0"/>
                  <a:pt x="5307865" y="0"/>
                  <a:pt x="5817217" y="0"/>
                </a:cubicBezTo>
                <a:cubicBezTo>
                  <a:pt x="5817217" y="0"/>
                  <a:pt x="5817217" y="0"/>
                  <a:pt x="5817217" y="697113"/>
                </a:cubicBezTo>
                <a:cubicBezTo>
                  <a:pt x="5817217" y="697113"/>
                  <a:pt x="5817217" y="697113"/>
                  <a:pt x="6190042" y="697113"/>
                </a:cubicBezTo>
                <a:cubicBezTo>
                  <a:pt x="6190042" y="697113"/>
                  <a:pt x="6190042" y="697113"/>
                  <a:pt x="6190042" y="1325570"/>
                </a:cubicBezTo>
                <a:cubicBezTo>
                  <a:pt x="6190042" y="1325570"/>
                  <a:pt x="6190042" y="1325570"/>
                  <a:pt x="6489353" y="1325570"/>
                </a:cubicBezTo>
                <a:cubicBezTo>
                  <a:pt x="6489353" y="1325570"/>
                  <a:pt x="6489353" y="1325570"/>
                  <a:pt x="6489353" y="1114324"/>
                </a:cubicBezTo>
                <a:cubicBezTo>
                  <a:pt x="6489353" y="1114324"/>
                  <a:pt x="6489353" y="1114324"/>
                  <a:pt x="6898935" y="1114324"/>
                </a:cubicBezTo>
                <a:cubicBezTo>
                  <a:pt x="6898935" y="1114324"/>
                  <a:pt x="6898935" y="1114324"/>
                  <a:pt x="6898935" y="348556"/>
                </a:cubicBezTo>
                <a:cubicBezTo>
                  <a:pt x="6898935" y="348556"/>
                  <a:pt x="6898935" y="348556"/>
                  <a:pt x="7219249" y="348556"/>
                </a:cubicBezTo>
                <a:cubicBezTo>
                  <a:pt x="7219249" y="348556"/>
                  <a:pt x="7219249" y="348556"/>
                  <a:pt x="7219249" y="1093199"/>
                </a:cubicBezTo>
                <a:cubicBezTo>
                  <a:pt x="7219249" y="1093199"/>
                  <a:pt x="7219249" y="1093199"/>
                  <a:pt x="7413539" y="1093199"/>
                </a:cubicBezTo>
                <a:cubicBezTo>
                  <a:pt x="7413539" y="1093199"/>
                  <a:pt x="7413539" y="1093199"/>
                  <a:pt x="7413539" y="517553"/>
                </a:cubicBezTo>
                <a:cubicBezTo>
                  <a:pt x="7413539" y="517553"/>
                  <a:pt x="7413539" y="517553"/>
                  <a:pt x="7875631" y="517553"/>
                </a:cubicBezTo>
                <a:cubicBezTo>
                  <a:pt x="7875631" y="517553"/>
                  <a:pt x="7875631" y="517553"/>
                  <a:pt x="7875631" y="1103761"/>
                </a:cubicBezTo>
                <a:cubicBezTo>
                  <a:pt x="7875631" y="1103761"/>
                  <a:pt x="7875631" y="1103761"/>
                  <a:pt x="8342975" y="1103761"/>
                </a:cubicBezTo>
                <a:cubicBezTo>
                  <a:pt x="8342975" y="1103761"/>
                  <a:pt x="8342975" y="1103761"/>
                  <a:pt x="8342975" y="739362"/>
                </a:cubicBezTo>
                <a:cubicBezTo>
                  <a:pt x="8342975" y="739362"/>
                  <a:pt x="8342975" y="739362"/>
                  <a:pt x="8852328" y="739362"/>
                </a:cubicBezTo>
                <a:cubicBezTo>
                  <a:pt x="8852328" y="739362"/>
                  <a:pt x="8852328" y="739362"/>
                  <a:pt x="8852328" y="1093199"/>
                </a:cubicBezTo>
                <a:cubicBezTo>
                  <a:pt x="8852328" y="1093199"/>
                  <a:pt x="8852328" y="1093199"/>
                  <a:pt x="9240906" y="1093199"/>
                </a:cubicBezTo>
                <a:cubicBezTo>
                  <a:pt x="9240906" y="1093199"/>
                  <a:pt x="9240906" y="1093199"/>
                  <a:pt x="9240906" y="924202"/>
                </a:cubicBezTo>
                <a:cubicBezTo>
                  <a:pt x="9240906" y="924202"/>
                  <a:pt x="9240906" y="924202"/>
                  <a:pt x="9503459" y="929483"/>
                </a:cubicBezTo>
                <a:cubicBezTo>
                  <a:pt x="9503459" y="929483"/>
                  <a:pt x="9503459" y="929483"/>
                  <a:pt x="9503459" y="781611"/>
                </a:cubicBezTo>
                <a:cubicBezTo>
                  <a:pt x="9503459" y="781611"/>
                  <a:pt x="9503459" y="781611"/>
                  <a:pt x="9771263" y="781611"/>
                </a:cubicBezTo>
                <a:cubicBezTo>
                  <a:pt x="9771263" y="781611"/>
                  <a:pt x="9771263" y="781611"/>
                  <a:pt x="9771263" y="918921"/>
                </a:cubicBezTo>
                <a:cubicBezTo>
                  <a:pt x="9771263" y="918921"/>
                  <a:pt x="9771263" y="918921"/>
                  <a:pt x="10028565" y="918921"/>
                </a:cubicBezTo>
                <a:cubicBezTo>
                  <a:pt x="10028565" y="918921"/>
                  <a:pt x="10028565" y="918921"/>
                  <a:pt x="10028565" y="765768"/>
                </a:cubicBezTo>
                <a:cubicBezTo>
                  <a:pt x="10028565" y="765768"/>
                  <a:pt x="10028565" y="765768"/>
                  <a:pt x="10280615" y="771049"/>
                </a:cubicBezTo>
                <a:cubicBezTo>
                  <a:pt x="10280615" y="771049"/>
                  <a:pt x="10280615" y="771049"/>
                  <a:pt x="10280615" y="190122"/>
                </a:cubicBezTo>
                <a:cubicBezTo>
                  <a:pt x="10280615" y="190122"/>
                  <a:pt x="10280615" y="190122"/>
                  <a:pt x="10789968" y="190122"/>
                </a:cubicBezTo>
                <a:cubicBezTo>
                  <a:pt x="10789968" y="190122"/>
                  <a:pt x="10789968" y="190122"/>
                  <a:pt x="10789968" y="697113"/>
                </a:cubicBezTo>
                <a:cubicBezTo>
                  <a:pt x="10789968" y="697113"/>
                  <a:pt x="10789968" y="697113"/>
                  <a:pt x="11168044" y="697113"/>
                </a:cubicBezTo>
                <a:cubicBezTo>
                  <a:pt x="11168044" y="697113"/>
                  <a:pt x="11168044" y="697113"/>
                  <a:pt x="11168044" y="1621315"/>
                </a:cubicBezTo>
                <a:cubicBezTo>
                  <a:pt x="11168044" y="1621315"/>
                  <a:pt x="11168044" y="1621315"/>
                  <a:pt x="11467354" y="1621315"/>
                </a:cubicBezTo>
                <a:cubicBezTo>
                  <a:pt x="11467354" y="1621315"/>
                  <a:pt x="11467354" y="1621315"/>
                  <a:pt x="11467354" y="1114324"/>
                </a:cubicBezTo>
                <a:cubicBezTo>
                  <a:pt x="11467354" y="1114324"/>
                  <a:pt x="11467354" y="1114324"/>
                  <a:pt x="11871686" y="1114324"/>
                </a:cubicBezTo>
                <a:cubicBezTo>
                  <a:pt x="11871686" y="1114324"/>
                  <a:pt x="11871686" y="1114324"/>
                  <a:pt x="11871686" y="348556"/>
                </a:cubicBezTo>
                <a:cubicBezTo>
                  <a:pt x="11871686" y="348556"/>
                  <a:pt x="11871686" y="348556"/>
                  <a:pt x="12192000" y="348556"/>
                </a:cubicBezTo>
                <a:cubicBezTo>
                  <a:pt x="12192000" y="348556"/>
                  <a:pt x="12192000" y="348556"/>
                  <a:pt x="12192000" y="1754103"/>
                </a:cubicBezTo>
                <a:lnTo>
                  <a:pt x="12192000" y="1896676"/>
                </a:lnTo>
                <a:lnTo>
                  <a:pt x="12192148" y="1896676"/>
                </a:lnTo>
                <a:lnTo>
                  <a:pt x="12192148" y="1941773"/>
                </a:lnTo>
                <a:lnTo>
                  <a:pt x="0" y="1941773"/>
                </a:lnTo>
                <a:lnTo>
                  <a:pt x="0" y="1896676"/>
                </a:lnTo>
                <a:lnTo>
                  <a:pt x="0" y="1573784"/>
                </a:lnTo>
                <a:lnTo>
                  <a:pt x="112847" y="1573784"/>
                </a:lnTo>
                <a:cubicBezTo>
                  <a:pt x="165111" y="1573784"/>
                  <a:pt x="224842" y="1573784"/>
                  <a:pt x="293106" y="1573784"/>
                </a:cubicBezTo>
                <a:cubicBezTo>
                  <a:pt x="293106" y="1573784"/>
                  <a:pt x="293106" y="1573784"/>
                  <a:pt x="293106" y="411930"/>
                </a:cubicBezTo>
                <a:cubicBezTo>
                  <a:pt x="293106" y="411930"/>
                  <a:pt x="293106" y="411930"/>
                  <a:pt x="655428" y="411930"/>
                </a:cubicBezTo>
                <a:cubicBezTo>
                  <a:pt x="655428" y="411930"/>
                  <a:pt x="655428" y="411930"/>
                  <a:pt x="655428" y="1373100"/>
                </a:cubicBezTo>
                <a:cubicBezTo>
                  <a:pt x="676433" y="1315008"/>
                  <a:pt x="734194" y="1188260"/>
                  <a:pt x="791956" y="1188260"/>
                </a:cubicBezTo>
                <a:cubicBezTo>
                  <a:pt x="875973" y="1188260"/>
                  <a:pt x="954739" y="1399506"/>
                  <a:pt x="954739" y="1399506"/>
                </a:cubicBezTo>
                <a:cubicBezTo>
                  <a:pt x="954739" y="1399506"/>
                  <a:pt x="1023002" y="1188260"/>
                  <a:pt x="1101768" y="1188260"/>
                </a:cubicBezTo>
                <a:cubicBezTo>
                  <a:pt x="1180534" y="1188260"/>
                  <a:pt x="1264551" y="1399506"/>
                  <a:pt x="1264551" y="1399506"/>
                </a:cubicBezTo>
                <a:cubicBezTo>
                  <a:pt x="1264551" y="1399506"/>
                  <a:pt x="1332815" y="1188260"/>
                  <a:pt x="1411580" y="1188260"/>
                </a:cubicBezTo>
                <a:cubicBezTo>
                  <a:pt x="1490347" y="1188260"/>
                  <a:pt x="1574363" y="1399506"/>
                  <a:pt x="1574363" y="1399506"/>
                </a:cubicBezTo>
                <a:cubicBezTo>
                  <a:pt x="1574363" y="1399506"/>
                  <a:pt x="1574363" y="1399506"/>
                  <a:pt x="1574363" y="1447036"/>
                </a:cubicBezTo>
                <a:cubicBezTo>
                  <a:pt x="1574363" y="1447036"/>
                  <a:pt x="1574363" y="1447036"/>
                  <a:pt x="1721393" y="1447036"/>
                </a:cubicBezTo>
                <a:cubicBezTo>
                  <a:pt x="1721393" y="1447036"/>
                  <a:pt x="1721393" y="1447036"/>
                  <a:pt x="1721393" y="1299164"/>
                </a:cubicBezTo>
                <a:cubicBezTo>
                  <a:pt x="1616372" y="1278040"/>
                  <a:pt x="1537606" y="1182979"/>
                  <a:pt x="1537606" y="1072074"/>
                </a:cubicBezTo>
                <a:cubicBezTo>
                  <a:pt x="1537606" y="961170"/>
                  <a:pt x="1616372" y="866110"/>
                  <a:pt x="1721393" y="844985"/>
                </a:cubicBezTo>
                <a:cubicBezTo>
                  <a:pt x="1721393" y="844985"/>
                  <a:pt x="1721393" y="844985"/>
                  <a:pt x="1721393" y="586208"/>
                </a:cubicBezTo>
                <a:cubicBezTo>
                  <a:pt x="1721393" y="586208"/>
                  <a:pt x="1721393" y="586208"/>
                  <a:pt x="1815912" y="586208"/>
                </a:cubicBezTo>
                <a:cubicBezTo>
                  <a:pt x="1815912" y="586208"/>
                  <a:pt x="1815912" y="586208"/>
                  <a:pt x="1815912" y="844985"/>
                </a:cubicBezTo>
                <a:cubicBezTo>
                  <a:pt x="1920933" y="866110"/>
                  <a:pt x="1999699" y="961170"/>
                  <a:pt x="1999699" y="1072074"/>
                </a:cubicBezTo>
                <a:cubicBezTo>
                  <a:pt x="1999699" y="1188260"/>
                  <a:pt x="1920933" y="1278040"/>
                  <a:pt x="1815912" y="1299164"/>
                </a:cubicBezTo>
                <a:cubicBezTo>
                  <a:pt x="1815912" y="1299164"/>
                  <a:pt x="1815912" y="1299164"/>
                  <a:pt x="1815912" y="1447036"/>
                </a:cubicBezTo>
                <a:cubicBezTo>
                  <a:pt x="1815912" y="1447036"/>
                  <a:pt x="1815912" y="1447036"/>
                  <a:pt x="1941937" y="1447036"/>
                </a:cubicBezTo>
                <a:cubicBezTo>
                  <a:pt x="1941937" y="1447036"/>
                  <a:pt x="1941937" y="1447036"/>
                  <a:pt x="1941937" y="1293883"/>
                </a:cubicBezTo>
                <a:cubicBezTo>
                  <a:pt x="1941937" y="1293883"/>
                  <a:pt x="1941937" y="1293883"/>
                  <a:pt x="2099469" y="1293883"/>
                </a:cubicBezTo>
                <a:cubicBezTo>
                  <a:pt x="2099469" y="1293883"/>
                  <a:pt x="2099469" y="1293883"/>
                  <a:pt x="2099469" y="1093199"/>
                </a:cubicBezTo>
                <a:cubicBezTo>
                  <a:pt x="2099469" y="1093199"/>
                  <a:pt x="2099469" y="1093199"/>
                  <a:pt x="2440788" y="1093199"/>
                </a:cubicBezTo>
                <a:cubicBezTo>
                  <a:pt x="2440788" y="1093199"/>
                  <a:pt x="2440788" y="1093199"/>
                  <a:pt x="2440788" y="517553"/>
                </a:cubicBezTo>
                <a:cubicBezTo>
                  <a:pt x="2440788" y="517553"/>
                  <a:pt x="2440788" y="517553"/>
                  <a:pt x="2897630" y="517553"/>
                </a:cubicBezTo>
                <a:cubicBezTo>
                  <a:pt x="2897630" y="517553"/>
                  <a:pt x="2897630" y="517553"/>
                  <a:pt x="2897630" y="1103761"/>
                </a:cubicBezTo>
                <a:cubicBezTo>
                  <a:pt x="2897630" y="1103761"/>
                  <a:pt x="2897630" y="1103761"/>
                  <a:pt x="3364974" y="1103761"/>
                </a:cubicBezTo>
                <a:cubicBezTo>
                  <a:pt x="3364974" y="1103761"/>
                  <a:pt x="3364974" y="1103761"/>
                  <a:pt x="3364974" y="739362"/>
                </a:cubicBezTo>
                <a:cubicBezTo>
                  <a:pt x="3364974" y="739362"/>
                  <a:pt x="3364974" y="739362"/>
                  <a:pt x="3879577" y="739362"/>
                </a:cubicBezTo>
                <a:cubicBezTo>
                  <a:pt x="3879577" y="739362"/>
                  <a:pt x="3879577" y="739362"/>
                  <a:pt x="3879577" y="1093199"/>
                </a:cubicBezTo>
                <a:cubicBezTo>
                  <a:pt x="3879577" y="1093199"/>
                  <a:pt x="3879577" y="1093199"/>
                  <a:pt x="4268157" y="1093199"/>
                </a:cubicBezTo>
                <a:cubicBezTo>
                  <a:pt x="4268157" y="1093199"/>
                  <a:pt x="4268157" y="1093199"/>
                  <a:pt x="4268157" y="924202"/>
                </a:cubicBezTo>
                <a:cubicBezTo>
                  <a:pt x="4268157" y="924202"/>
                  <a:pt x="4268157" y="924202"/>
                  <a:pt x="4530710" y="929483"/>
                </a:cubicBezTo>
                <a:cubicBezTo>
                  <a:pt x="4530710" y="929483"/>
                  <a:pt x="4530710" y="929483"/>
                  <a:pt x="4530710" y="781611"/>
                </a:cubicBezTo>
                <a:cubicBezTo>
                  <a:pt x="4530710" y="781611"/>
                  <a:pt x="4530710" y="781611"/>
                  <a:pt x="4798513" y="781611"/>
                </a:cubicBezTo>
                <a:cubicBezTo>
                  <a:pt x="4798513" y="781611"/>
                  <a:pt x="4798513" y="781611"/>
                  <a:pt x="4798513" y="918921"/>
                </a:cubicBezTo>
                <a:cubicBezTo>
                  <a:pt x="4798513" y="918921"/>
                  <a:pt x="4798513" y="918921"/>
                  <a:pt x="5055815" y="918921"/>
                </a:cubicBezTo>
                <a:cubicBezTo>
                  <a:pt x="5055815" y="918921"/>
                  <a:pt x="5055815" y="918921"/>
                  <a:pt x="5055815" y="765768"/>
                </a:cubicBezTo>
                <a:cubicBezTo>
                  <a:pt x="5055815" y="765768"/>
                  <a:pt x="5055815" y="765768"/>
                  <a:pt x="5307865" y="771049"/>
                </a:cubicBezTo>
                <a:cubicBezTo>
                  <a:pt x="5307865" y="771049"/>
                  <a:pt x="5307865" y="771049"/>
                  <a:pt x="53078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691C40-340A-44BC-A6B3-C3A20A9ED913}"/>
              </a:ext>
            </a:extLst>
          </p:cNvPr>
          <p:cNvSpPr txBox="1"/>
          <p:nvPr/>
        </p:nvSpPr>
        <p:spPr>
          <a:xfrm>
            <a:off x="-334858" y="300649"/>
            <a:ext cx="121920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u="sng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Algunos</a:t>
            </a:r>
            <a:r>
              <a:rPr lang="en-US" altLang="ko-KR" sz="3600" u="sng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de </a:t>
            </a:r>
            <a:r>
              <a:rPr lang="en-US" altLang="ko-KR" sz="3600" u="sng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nuestros</a:t>
            </a:r>
            <a:r>
              <a:rPr lang="en-US" altLang="ko-KR" sz="3600" u="sng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3600" u="sng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clientes</a:t>
            </a:r>
            <a:endParaRPr lang="ko-KR" altLang="en-US" sz="3600" u="sng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EC905E7-44E2-4312-8B50-C75C5073816A}"/>
              </a:ext>
            </a:extLst>
          </p:cNvPr>
          <p:cNvSpPr>
            <a:spLocks noEditPoints="1"/>
          </p:cNvSpPr>
          <p:nvPr/>
        </p:nvSpPr>
        <p:spPr bwMode="auto">
          <a:xfrm>
            <a:off x="0" y="4761206"/>
            <a:ext cx="5775158" cy="2106029"/>
          </a:xfrm>
          <a:custGeom>
            <a:avLst/>
            <a:gdLst>
              <a:gd name="T0" fmla="*/ 692 w 2980"/>
              <a:gd name="T1" fmla="*/ 625 h 1086"/>
              <a:gd name="T2" fmla="*/ 1350 w 2980"/>
              <a:gd name="T3" fmla="*/ 765 h 1086"/>
              <a:gd name="T4" fmla="*/ 1662 w 2980"/>
              <a:gd name="T5" fmla="*/ 831 h 1086"/>
              <a:gd name="T6" fmla="*/ 1686 w 2980"/>
              <a:gd name="T7" fmla="*/ 716 h 1086"/>
              <a:gd name="T8" fmla="*/ 1668 w 2980"/>
              <a:gd name="T9" fmla="*/ 547 h 1086"/>
              <a:gd name="T10" fmla="*/ 1693 w 2980"/>
              <a:gd name="T11" fmla="*/ 451 h 1086"/>
              <a:gd name="T12" fmla="*/ 1732 w 2980"/>
              <a:gd name="T13" fmla="*/ 173 h 1086"/>
              <a:gd name="T14" fmla="*/ 1836 w 2980"/>
              <a:gd name="T15" fmla="*/ 22 h 1086"/>
              <a:gd name="T16" fmla="*/ 1949 w 2980"/>
              <a:gd name="T17" fmla="*/ 123 h 1086"/>
              <a:gd name="T18" fmla="*/ 1876 w 2980"/>
              <a:gd name="T19" fmla="*/ 190 h 1086"/>
              <a:gd name="T20" fmla="*/ 1876 w 2980"/>
              <a:gd name="T21" fmla="*/ 315 h 1086"/>
              <a:gd name="T22" fmla="*/ 1959 w 2980"/>
              <a:gd name="T23" fmla="*/ 445 h 1086"/>
              <a:gd name="T24" fmla="*/ 1963 w 2980"/>
              <a:gd name="T25" fmla="*/ 549 h 1086"/>
              <a:gd name="T26" fmla="*/ 1947 w 2980"/>
              <a:gd name="T27" fmla="*/ 572 h 1086"/>
              <a:gd name="T28" fmla="*/ 1921 w 2980"/>
              <a:gd name="T29" fmla="*/ 587 h 1086"/>
              <a:gd name="T30" fmla="*/ 1880 w 2980"/>
              <a:gd name="T31" fmla="*/ 612 h 1086"/>
              <a:gd name="T32" fmla="*/ 2031 w 2980"/>
              <a:gd name="T33" fmla="*/ 662 h 1086"/>
              <a:gd name="T34" fmla="*/ 2195 w 2980"/>
              <a:gd name="T35" fmla="*/ 411 h 1086"/>
              <a:gd name="T36" fmla="*/ 2174 w 2980"/>
              <a:gd name="T37" fmla="*/ 364 h 1086"/>
              <a:gd name="T38" fmla="*/ 2163 w 2980"/>
              <a:gd name="T39" fmla="*/ 250 h 1086"/>
              <a:gd name="T40" fmla="*/ 2289 w 2980"/>
              <a:gd name="T41" fmla="*/ 309 h 1086"/>
              <a:gd name="T42" fmla="*/ 2341 w 2980"/>
              <a:gd name="T43" fmla="*/ 468 h 1086"/>
              <a:gd name="T44" fmla="*/ 2382 w 2980"/>
              <a:gd name="T45" fmla="*/ 504 h 1086"/>
              <a:gd name="T46" fmla="*/ 2451 w 2980"/>
              <a:gd name="T47" fmla="*/ 331 h 1086"/>
              <a:gd name="T48" fmla="*/ 2514 w 2980"/>
              <a:gd name="T49" fmla="*/ 246 h 1086"/>
              <a:gd name="T50" fmla="*/ 2622 w 2980"/>
              <a:gd name="T51" fmla="*/ 226 h 1086"/>
              <a:gd name="T52" fmla="*/ 2684 w 2980"/>
              <a:gd name="T53" fmla="*/ 335 h 1086"/>
              <a:gd name="T54" fmla="*/ 2710 w 2980"/>
              <a:gd name="T55" fmla="*/ 558 h 1086"/>
              <a:gd name="T56" fmla="*/ 2757 w 2980"/>
              <a:gd name="T57" fmla="*/ 626 h 1086"/>
              <a:gd name="T58" fmla="*/ 2773 w 2980"/>
              <a:gd name="T59" fmla="*/ 697 h 1086"/>
              <a:gd name="T60" fmla="*/ 2727 w 2980"/>
              <a:gd name="T61" fmla="*/ 770 h 1086"/>
              <a:gd name="T62" fmla="*/ 2664 w 2980"/>
              <a:gd name="T63" fmla="*/ 906 h 1086"/>
              <a:gd name="T64" fmla="*/ 2980 w 2980"/>
              <a:gd name="T65" fmla="*/ 998 h 1086"/>
              <a:gd name="T66" fmla="*/ 2343 w 2980"/>
              <a:gd name="T67" fmla="*/ 754 h 1086"/>
              <a:gd name="T68" fmla="*/ 2434 w 2980"/>
              <a:gd name="T69" fmla="*/ 842 h 1086"/>
              <a:gd name="T70" fmla="*/ 2466 w 2980"/>
              <a:gd name="T71" fmla="*/ 584 h 1086"/>
              <a:gd name="T72" fmla="*/ 2476 w 2980"/>
              <a:gd name="T73" fmla="*/ 480 h 1086"/>
              <a:gd name="T74" fmla="*/ 2385 w 2980"/>
              <a:gd name="T75" fmla="*/ 557 h 1086"/>
              <a:gd name="T76" fmla="*/ 2337 w 2980"/>
              <a:gd name="T77" fmla="*/ 621 h 1086"/>
              <a:gd name="T78" fmla="*/ 2338 w 2980"/>
              <a:gd name="T79" fmla="*/ 706 h 1086"/>
              <a:gd name="T80" fmla="*/ 2101 w 2980"/>
              <a:gd name="T81" fmla="*/ 618 h 1086"/>
              <a:gd name="T82" fmla="*/ 2156 w 2980"/>
              <a:gd name="T83" fmla="*/ 738 h 1086"/>
              <a:gd name="T84" fmla="*/ 2186 w 2980"/>
              <a:gd name="T85" fmla="*/ 671 h 1086"/>
              <a:gd name="T86" fmla="*/ 2185 w 2980"/>
              <a:gd name="T87" fmla="*/ 524 h 1086"/>
              <a:gd name="T88" fmla="*/ 1875 w 2980"/>
              <a:gd name="T89" fmla="*/ 494 h 1086"/>
              <a:gd name="T90" fmla="*/ 1898 w 2980"/>
              <a:gd name="T91" fmla="*/ 550 h 1086"/>
              <a:gd name="T92" fmla="*/ 1900 w 2980"/>
              <a:gd name="T93" fmla="*/ 515 h 1086"/>
              <a:gd name="T94" fmla="*/ 2712 w 2980"/>
              <a:gd name="T95" fmla="*/ 705 h 1086"/>
              <a:gd name="T96" fmla="*/ 2681 w 2980"/>
              <a:gd name="T97" fmla="*/ 766 h 1086"/>
              <a:gd name="T98" fmla="*/ 2717 w 2980"/>
              <a:gd name="T99" fmla="*/ 679 h 1086"/>
              <a:gd name="T100" fmla="*/ 1878 w 2980"/>
              <a:gd name="T101" fmla="*/ 592 h 1086"/>
              <a:gd name="T102" fmla="*/ 2768 w 2980"/>
              <a:gd name="T103" fmla="*/ 671 h 1086"/>
              <a:gd name="T104" fmla="*/ 2724 w 2980"/>
              <a:gd name="T105" fmla="*/ 758 h 1086"/>
              <a:gd name="T106" fmla="*/ 2714 w 2980"/>
              <a:gd name="T107" fmla="*/ 764 h 1086"/>
              <a:gd name="T108" fmla="*/ 2697 w 2980"/>
              <a:gd name="T109" fmla="*/ 805 h 1086"/>
              <a:gd name="T110" fmla="*/ 2360 w 2980"/>
              <a:gd name="T111" fmla="*/ 608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980" h="1086">
                <a:moveTo>
                  <a:pt x="0" y="806"/>
                </a:moveTo>
                <a:cubicBezTo>
                  <a:pt x="23" y="800"/>
                  <a:pt x="45" y="795"/>
                  <a:pt x="68" y="789"/>
                </a:cubicBezTo>
                <a:cubicBezTo>
                  <a:pt x="216" y="750"/>
                  <a:pt x="364" y="710"/>
                  <a:pt x="513" y="671"/>
                </a:cubicBezTo>
                <a:cubicBezTo>
                  <a:pt x="568" y="656"/>
                  <a:pt x="624" y="641"/>
                  <a:pt x="680" y="626"/>
                </a:cubicBezTo>
                <a:cubicBezTo>
                  <a:pt x="684" y="625"/>
                  <a:pt x="688" y="624"/>
                  <a:pt x="692" y="625"/>
                </a:cubicBezTo>
                <a:cubicBezTo>
                  <a:pt x="739" y="636"/>
                  <a:pt x="785" y="647"/>
                  <a:pt x="832" y="657"/>
                </a:cubicBezTo>
                <a:cubicBezTo>
                  <a:pt x="902" y="673"/>
                  <a:pt x="972" y="689"/>
                  <a:pt x="1041" y="705"/>
                </a:cubicBezTo>
                <a:cubicBezTo>
                  <a:pt x="1096" y="717"/>
                  <a:pt x="1151" y="729"/>
                  <a:pt x="1205" y="742"/>
                </a:cubicBezTo>
                <a:cubicBezTo>
                  <a:pt x="1243" y="750"/>
                  <a:pt x="1280" y="760"/>
                  <a:pt x="1318" y="767"/>
                </a:cubicBezTo>
                <a:cubicBezTo>
                  <a:pt x="1328" y="769"/>
                  <a:pt x="1340" y="766"/>
                  <a:pt x="1350" y="765"/>
                </a:cubicBezTo>
                <a:cubicBezTo>
                  <a:pt x="1396" y="759"/>
                  <a:pt x="1441" y="755"/>
                  <a:pt x="1486" y="770"/>
                </a:cubicBezTo>
                <a:cubicBezTo>
                  <a:pt x="1508" y="778"/>
                  <a:pt x="1528" y="788"/>
                  <a:pt x="1541" y="808"/>
                </a:cubicBezTo>
                <a:cubicBezTo>
                  <a:pt x="1549" y="821"/>
                  <a:pt x="1562" y="822"/>
                  <a:pt x="1574" y="825"/>
                </a:cubicBezTo>
                <a:cubicBezTo>
                  <a:pt x="1599" y="830"/>
                  <a:pt x="1623" y="835"/>
                  <a:pt x="1647" y="840"/>
                </a:cubicBezTo>
                <a:cubicBezTo>
                  <a:pt x="1655" y="842"/>
                  <a:pt x="1661" y="839"/>
                  <a:pt x="1662" y="831"/>
                </a:cubicBezTo>
                <a:cubicBezTo>
                  <a:pt x="1663" y="826"/>
                  <a:pt x="1662" y="821"/>
                  <a:pt x="1663" y="816"/>
                </a:cubicBezTo>
                <a:cubicBezTo>
                  <a:pt x="1665" y="808"/>
                  <a:pt x="1667" y="799"/>
                  <a:pt x="1672" y="792"/>
                </a:cubicBezTo>
                <a:cubicBezTo>
                  <a:pt x="1678" y="781"/>
                  <a:pt x="1686" y="770"/>
                  <a:pt x="1692" y="760"/>
                </a:cubicBezTo>
                <a:cubicBezTo>
                  <a:pt x="1694" y="757"/>
                  <a:pt x="1694" y="753"/>
                  <a:pt x="1694" y="750"/>
                </a:cubicBezTo>
                <a:cubicBezTo>
                  <a:pt x="1691" y="739"/>
                  <a:pt x="1687" y="727"/>
                  <a:pt x="1686" y="716"/>
                </a:cubicBezTo>
                <a:cubicBezTo>
                  <a:pt x="1685" y="707"/>
                  <a:pt x="1689" y="698"/>
                  <a:pt x="1690" y="690"/>
                </a:cubicBezTo>
                <a:cubicBezTo>
                  <a:pt x="1690" y="685"/>
                  <a:pt x="1691" y="679"/>
                  <a:pt x="1690" y="675"/>
                </a:cubicBezTo>
                <a:cubicBezTo>
                  <a:pt x="1683" y="649"/>
                  <a:pt x="1674" y="624"/>
                  <a:pt x="1675" y="597"/>
                </a:cubicBezTo>
                <a:cubicBezTo>
                  <a:pt x="1676" y="585"/>
                  <a:pt x="1675" y="572"/>
                  <a:pt x="1674" y="559"/>
                </a:cubicBezTo>
                <a:cubicBezTo>
                  <a:pt x="1674" y="555"/>
                  <a:pt x="1671" y="551"/>
                  <a:pt x="1668" y="547"/>
                </a:cubicBezTo>
                <a:cubicBezTo>
                  <a:pt x="1665" y="542"/>
                  <a:pt x="1658" y="536"/>
                  <a:pt x="1659" y="532"/>
                </a:cubicBezTo>
                <a:cubicBezTo>
                  <a:pt x="1661" y="523"/>
                  <a:pt x="1667" y="515"/>
                  <a:pt x="1671" y="506"/>
                </a:cubicBezTo>
                <a:cubicBezTo>
                  <a:pt x="1674" y="501"/>
                  <a:pt x="1679" y="496"/>
                  <a:pt x="1681" y="491"/>
                </a:cubicBezTo>
                <a:cubicBezTo>
                  <a:pt x="1687" y="480"/>
                  <a:pt x="1692" y="468"/>
                  <a:pt x="1698" y="454"/>
                </a:cubicBezTo>
                <a:cubicBezTo>
                  <a:pt x="1697" y="454"/>
                  <a:pt x="1695" y="452"/>
                  <a:pt x="1693" y="451"/>
                </a:cubicBezTo>
                <a:cubicBezTo>
                  <a:pt x="1689" y="447"/>
                  <a:pt x="1687" y="443"/>
                  <a:pt x="1692" y="438"/>
                </a:cubicBezTo>
                <a:cubicBezTo>
                  <a:pt x="1706" y="422"/>
                  <a:pt x="1708" y="404"/>
                  <a:pt x="1704" y="384"/>
                </a:cubicBezTo>
                <a:cubicBezTo>
                  <a:pt x="1699" y="365"/>
                  <a:pt x="1694" y="346"/>
                  <a:pt x="1692" y="327"/>
                </a:cubicBezTo>
                <a:cubicBezTo>
                  <a:pt x="1690" y="298"/>
                  <a:pt x="1695" y="269"/>
                  <a:pt x="1701" y="241"/>
                </a:cubicBezTo>
                <a:cubicBezTo>
                  <a:pt x="1707" y="216"/>
                  <a:pt x="1715" y="192"/>
                  <a:pt x="1732" y="173"/>
                </a:cubicBezTo>
                <a:cubicBezTo>
                  <a:pt x="1738" y="167"/>
                  <a:pt x="1744" y="161"/>
                  <a:pt x="1752" y="156"/>
                </a:cubicBezTo>
                <a:cubicBezTo>
                  <a:pt x="1761" y="149"/>
                  <a:pt x="1772" y="146"/>
                  <a:pt x="1780" y="138"/>
                </a:cubicBezTo>
                <a:cubicBezTo>
                  <a:pt x="1794" y="126"/>
                  <a:pt x="1803" y="111"/>
                  <a:pt x="1806" y="92"/>
                </a:cubicBezTo>
                <a:cubicBezTo>
                  <a:pt x="1808" y="76"/>
                  <a:pt x="1811" y="60"/>
                  <a:pt x="1822" y="47"/>
                </a:cubicBezTo>
                <a:cubicBezTo>
                  <a:pt x="1828" y="40"/>
                  <a:pt x="1832" y="31"/>
                  <a:pt x="1836" y="22"/>
                </a:cubicBezTo>
                <a:cubicBezTo>
                  <a:pt x="1845" y="5"/>
                  <a:pt x="1860" y="0"/>
                  <a:pt x="1876" y="10"/>
                </a:cubicBezTo>
                <a:cubicBezTo>
                  <a:pt x="1898" y="23"/>
                  <a:pt x="1919" y="38"/>
                  <a:pt x="1939" y="53"/>
                </a:cubicBezTo>
                <a:cubicBezTo>
                  <a:pt x="1950" y="61"/>
                  <a:pt x="1949" y="72"/>
                  <a:pt x="1942" y="84"/>
                </a:cubicBezTo>
                <a:cubicBezTo>
                  <a:pt x="1933" y="97"/>
                  <a:pt x="1933" y="101"/>
                  <a:pt x="1940" y="111"/>
                </a:cubicBezTo>
                <a:cubicBezTo>
                  <a:pt x="1943" y="115"/>
                  <a:pt x="1946" y="119"/>
                  <a:pt x="1949" y="123"/>
                </a:cubicBezTo>
                <a:cubicBezTo>
                  <a:pt x="1955" y="132"/>
                  <a:pt x="1952" y="138"/>
                  <a:pt x="1940" y="138"/>
                </a:cubicBezTo>
                <a:cubicBezTo>
                  <a:pt x="1935" y="138"/>
                  <a:pt x="1930" y="136"/>
                  <a:pt x="1924" y="135"/>
                </a:cubicBezTo>
                <a:cubicBezTo>
                  <a:pt x="1919" y="142"/>
                  <a:pt x="1908" y="145"/>
                  <a:pt x="1907" y="157"/>
                </a:cubicBezTo>
                <a:cubicBezTo>
                  <a:pt x="1907" y="161"/>
                  <a:pt x="1899" y="163"/>
                  <a:pt x="1895" y="167"/>
                </a:cubicBezTo>
                <a:cubicBezTo>
                  <a:pt x="1889" y="175"/>
                  <a:pt x="1883" y="183"/>
                  <a:pt x="1876" y="190"/>
                </a:cubicBezTo>
                <a:cubicBezTo>
                  <a:pt x="1869" y="198"/>
                  <a:pt x="1860" y="195"/>
                  <a:pt x="1851" y="194"/>
                </a:cubicBezTo>
                <a:cubicBezTo>
                  <a:pt x="1849" y="193"/>
                  <a:pt x="1847" y="194"/>
                  <a:pt x="1844" y="194"/>
                </a:cubicBezTo>
                <a:cubicBezTo>
                  <a:pt x="1844" y="196"/>
                  <a:pt x="1844" y="199"/>
                  <a:pt x="1845" y="201"/>
                </a:cubicBezTo>
                <a:cubicBezTo>
                  <a:pt x="1845" y="204"/>
                  <a:pt x="1847" y="206"/>
                  <a:pt x="1849" y="209"/>
                </a:cubicBezTo>
                <a:cubicBezTo>
                  <a:pt x="1873" y="240"/>
                  <a:pt x="1878" y="277"/>
                  <a:pt x="1876" y="315"/>
                </a:cubicBezTo>
                <a:cubicBezTo>
                  <a:pt x="1875" y="331"/>
                  <a:pt x="1878" y="347"/>
                  <a:pt x="1879" y="362"/>
                </a:cubicBezTo>
                <a:cubicBezTo>
                  <a:pt x="1879" y="384"/>
                  <a:pt x="1894" y="395"/>
                  <a:pt x="1909" y="407"/>
                </a:cubicBezTo>
                <a:cubicBezTo>
                  <a:pt x="1916" y="413"/>
                  <a:pt x="1925" y="418"/>
                  <a:pt x="1933" y="423"/>
                </a:cubicBezTo>
                <a:cubicBezTo>
                  <a:pt x="1935" y="425"/>
                  <a:pt x="1938" y="427"/>
                  <a:pt x="1938" y="429"/>
                </a:cubicBezTo>
                <a:cubicBezTo>
                  <a:pt x="1941" y="439"/>
                  <a:pt x="1950" y="442"/>
                  <a:pt x="1959" y="445"/>
                </a:cubicBezTo>
                <a:cubicBezTo>
                  <a:pt x="1962" y="447"/>
                  <a:pt x="1965" y="449"/>
                  <a:pt x="1969" y="449"/>
                </a:cubicBezTo>
                <a:cubicBezTo>
                  <a:pt x="1986" y="453"/>
                  <a:pt x="1992" y="465"/>
                  <a:pt x="1995" y="480"/>
                </a:cubicBezTo>
                <a:cubicBezTo>
                  <a:pt x="1998" y="493"/>
                  <a:pt x="1989" y="511"/>
                  <a:pt x="1977" y="517"/>
                </a:cubicBezTo>
                <a:cubicBezTo>
                  <a:pt x="1971" y="520"/>
                  <a:pt x="1967" y="521"/>
                  <a:pt x="1970" y="530"/>
                </a:cubicBezTo>
                <a:cubicBezTo>
                  <a:pt x="1971" y="535"/>
                  <a:pt x="1965" y="542"/>
                  <a:pt x="1963" y="549"/>
                </a:cubicBezTo>
                <a:cubicBezTo>
                  <a:pt x="1962" y="549"/>
                  <a:pt x="1961" y="549"/>
                  <a:pt x="1959" y="548"/>
                </a:cubicBezTo>
                <a:cubicBezTo>
                  <a:pt x="1961" y="551"/>
                  <a:pt x="1963" y="553"/>
                  <a:pt x="1965" y="555"/>
                </a:cubicBezTo>
                <a:cubicBezTo>
                  <a:pt x="1966" y="557"/>
                  <a:pt x="1967" y="560"/>
                  <a:pt x="1968" y="563"/>
                </a:cubicBezTo>
                <a:cubicBezTo>
                  <a:pt x="1965" y="564"/>
                  <a:pt x="1962" y="566"/>
                  <a:pt x="1959" y="565"/>
                </a:cubicBezTo>
                <a:cubicBezTo>
                  <a:pt x="1953" y="564"/>
                  <a:pt x="1949" y="566"/>
                  <a:pt x="1947" y="572"/>
                </a:cubicBezTo>
                <a:cubicBezTo>
                  <a:pt x="1942" y="586"/>
                  <a:pt x="1935" y="599"/>
                  <a:pt x="1928" y="612"/>
                </a:cubicBezTo>
                <a:cubicBezTo>
                  <a:pt x="1927" y="614"/>
                  <a:pt x="1927" y="617"/>
                  <a:pt x="1925" y="619"/>
                </a:cubicBezTo>
                <a:cubicBezTo>
                  <a:pt x="1922" y="621"/>
                  <a:pt x="1918" y="621"/>
                  <a:pt x="1914" y="622"/>
                </a:cubicBezTo>
                <a:cubicBezTo>
                  <a:pt x="1913" y="619"/>
                  <a:pt x="1911" y="616"/>
                  <a:pt x="1912" y="613"/>
                </a:cubicBezTo>
                <a:cubicBezTo>
                  <a:pt x="1914" y="604"/>
                  <a:pt x="1918" y="596"/>
                  <a:pt x="1921" y="587"/>
                </a:cubicBezTo>
                <a:cubicBezTo>
                  <a:pt x="1922" y="585"/>
                  <a:pt x="1922" y="583"/>
                  <a:pt x="1923" y="582"/>
                </a:cubicBezTo>
                <a:cubicBezTo>
                  <a:pt x="1922" y="581"/>
                  <a:pt x="1922" y="581"/>
                  <a:pt x="1921" y="580"/>
                </a:cubicBezTo>
                <a:cubicBezTo>
                  <a:pt x="1918" y="582"/>
                  <a:pt x="1915" y="585"/>
                  <a:pt x="1912" y="587"/>
                </a:cubicBezTo>
                <a:cubicBezTo>
                  <a:pt x="1903" y="593"/>
                  <a:pt x="1894" y="600"/>
                  <a:pt x="1885" y="606"/>
                </a:cubicBezTo>
                <a:cubicBezTo>
                  <a:pt x="1883" y="608"/>
                  <a:pt x="1880" y="611"/>
                  <a:pt x="1880" y="612"/>
                </a:cubicBezTo>
                <a:cubicBezTo>
                  <a:pt x="1881" y="617"/>
                  <a:pt x="1883" y="623"/>
                  <a:pt x="1887" y="624"/>
                </a:cubicBezTo>
                <a:cubicBezTo>
                  <a:pt x="1899" y="631"/>
                  <a:pt x="1913" y="636"/>
                  <a:pt x="1926" y="642"/>
                </a:cubicBezTo>
                <a:cubicBezTo>
                  <a:pt x="1957" y="654"/>
                  <a:pt x="1987" y="666"/>
                  <a:pt x="2017" y="679"/>
                </a:cubicBezTo>
                <a:cubicBezTo>
                  <a:pt x="2024" y="682"/>
                  <a:pt x="2027" y="681"/>
                  <a:pt x="2027" y="673"/>
                </a:cubicBezTo>
                <a:cubicBezTo>
                  <a:pt x="2027" y="669"/>
                  <a:pt x="2030" y="666"/>
                  <a:pt x="2031" y="662"/>
                </a:cubicBezTo>
                <a:cubicBezTo>
                  <a:pt x="2045" y="633"/>
                  <a:pt x="2059" y="604"/>
                  <a:pt x="2075" y="575"/>
                </a:cubicBezTo>
                <a:cubicBezTo>
                  <a:pt x="2085" y="557"/>
                  <a:pt x="2098" y="540"/>
                  <a:pt x="2112" y="523"/>
                </a:cubicBezTo>
                <a:cubicBezTo>
                  <a:pt x="2128" y="503"/>
                  <a:pt x="2146" y="485"/>
                  <a:pt x="2162" y="465"/>
                </a:cubicBezTo>
                <a:cubicBezTo>
                  <a:pt x="2167" y="459"/>
                  <a:pt x="2170" y="452"/>
                  <a:pt x="2174" y="446"/>
                </a:cubicBezTo>
                <a:cubicBezTo>
                  <a:pt x="2181" y="434"/>
                  <a:pt x="2187" y="422"/>
                  <a:pt x="2195" y="411"/>
                </a:cubicBezTo>
                <a:cubicBezTo>
                  <a:pt x="2200" y="406"/>
                  <a:pt x="2207" y="402"/>
                  <a:pt x="2212" y="397"/>
                </a:cubicBezTo>
                <a:cubicBezTo>
                  <a:pt x="2215" y="395"/>
                  <a:pt x="2216" y="391"/>
                  <a:pt x="2218" y="388"/>
                </a:cubicBezTo>
                <a:cubicBezTo>
                  <a:pt x="2214" y="386"/>
                  <a:pt x="2209" y="383"/>
                  <a:pt x="2205" y="381"/>
                </a:cubicBezTo>
                <a:cubicBezTo>
                  <a:pt x="2204" y="381"/>
                  <a:pt x="2203" y="382"/>
                  <a:pt x="2202" y="382"/>
                </a:cubicBezTo>
                <a:cubicBezTo>
                  <a:pt x="2188" y="385"/>
                  <a:pt x="2183" y="382"/>
                  <a:pt x="2174" y="364"/>
                </a:cubicBezTo>
                <a:cubicBezTo>
                  <a:pt x="2170" y="357"/>
                  <a:pt x="2167" y="348"/>
                  <a:pt x="2156" y="348"/>
                </a:cubicBezTo>
                <a:cubicBezTo>
                  <a:pt x="2159" y="339"/>
                  <a:pt x="2154" y="337"/>
                  <a:pt x="2147" y="335"/>
                </a:cubicBezTo>
                <a:cubicBezTo>
                  <a:pt x="2128" y="330"/>
                  <a:pt x="2126" y="327"/>
                  <a:pt x="2139" y="312"/>
                </a:cubicBezTo>
                <a:cubicBezTo>
                  <a:pt x="2151" y="298"/>
                  <a:pt x="2151" y="282"/>
                  <a:pt x="2154" y="266"/>
                </a:cubicBezTo>
                <a:cubicBezTo>
                  <a:pt x="2155" y="260"/>
                  <a:pt x="2159" y="253"/>
                  <a:pt x="2163" y="250"/>
                </a:cubicBezTo>
                <a:cubicBezTo>
                  <a:pt x="2182" y="239"/>
                  <a:pt x="2204" y="234"/>
                  <a:pt x="2225" y="233"/>
                </a:cubicBezTo>
                <a:cubicBezTo>
                  <a:pt x="2237" y="233"/>
                  <a:pt x="2249" y="238"/>
                  <a:pt x="2255" y="249"/>
                </a:cubicBezTo>
                <a:cubicBezTo>
                  <a:pt x="2259" y="256"/>
                  <a:pt x="2261" y="265"/>
                  <a:pt x="2261" y="273"/>
                </a:cubicBezTo>
                <a:cubicBezTo>
                  <a:pt x="2261" y="282"/>
                  <a:pt x="2265" y="285"/>
                  <a:pt x="2271" y="290"/>
                </a:cubicBezTo>
                <a:cubicBezTo>
                  <a:pt x="2277" y="294"/>
                  <a:pt x="2282" y="301"/>
                  <a:pt x="2289" y="309"/>
                </a:cubicBezTo>
                <a:cubicBezTo>
                  <a:pt x="2280" y="313"/>
                  <a:pt x="2274" y="316"/>
                  <a:pt x="2267" y="319"/>
                </a:cubicBezTo>
                <a:cubicBezTo>
                  <a:pt x="2261" y="322"/>
                  <a:pt x="2260" y="327"/>
                  <a:pt x="2262" y="333"/>
                </a:cubicBezTo>
                <a:cubicBezTo>
                  <a:pt x="2266" y="348"/>
                  <a:pt x="2271" y="362"/>
                  <a:pt x="2284" y="372"/>
                </a:cubicBezTo>
                <a:cubicBezTo>
                  <a:pt x="2292" y="379"/>
                  <a:pt x="2299" y="388"/>
                  <a:pt x="2306" y="395"/>
                </a:cubicBezTo>
                <a:cubicBezTo>
                  <a:pt x="2329" y="414"/>
                  <a:pt x="2337" y="441"/>
                  <a:pt x="2341" y="468"/>
                </a:cubicBezTo>
                <a:cubicBezTo>
                  <a:pt x="2343" y="487"/>
                  <a:pt x="2341" y="506"/>
                  <a:pt x="2340" y="525"/>
                </a:cubicBezTo>
                <a:cubicBezTo>
                  <a:pt x="2340" y="539"/>
                  <a:pt x="2338" y="553"/>
                  <a:pt x="2338" y="566"/>
                </a:cubicBezTo>
                <a:cubicBezTo>
                  <a:pt x="2338" y="567"/>
                  <a:pt x="2339" y="568"/>
                  <a:pt x="2341" y="571"/>
                </a:cubicBezTo>
                <a:cubicBezTo>
                  <a:pt x="2348" y="562"/>
                  <a:pt x="2355" y="553"/>
                  <a:pt x="2360" y="544"/>
                </a:cubicBezTo>
                <a:cubicBezTo>
                  <a:pt x="2368" y="531"/>
                  <a:pt x="2375" y="518"/>
                  <a:pt x="2382" y="504"/>
                </a:cubicBezTo>
                <a:cubicBezTo>
                  <a:pt x="2389" y="491"/>
                  <a:pt x="2396" y="478"/>
                  <a:pt x="2403" y="465"/>
                </a:cubicBezTo>
                <a:cubicBezTo>
                  <a:pt x="2416" y="441"/>
                  <a:pt x="2430" y="418"/>
                  <a:pt x="2443" y="395"/>
                </a:cubicBezTo>
                <a:cubicBezTo>
                  <a:pt x="2448" y="387"/>
                  <a:pt x="2451" y="378"/>
                  <a:pt x="2455" y="370"/>
                </a:cubicBezTo>
                <a:cubicBezTo>
                  <a:pt x="2456" y="368"/>
                  <a:pt x="2456" y="366"/>
                  <a:pt x="2456" y="363"/>
                </a:cubicBezTo>
                <a:cubicBezTo>
                  <a:pt x="2454" y="352"/>
                  <a:pt x="2452" y="342"/>
                  <a:pt x="2451" y="331"/>
                </a:cubicBezTo>
                <a:cubicBezTo>
                  <a:pt x="2450" y="328"/>
                  <a:pt x="2452" y="326"/>
                  <a:pt x="2453" y="323"/>
                </a:cubicBezTo>
                <a:cubicBezTo>
                  <a:pt x="2457" y="315"/>
                  <a:pt x="2462" y="307"/>
                  <a:pt x="2466" y="298"/>
                </a:cubicBezTo>
                <a:cubicBezTo>
                  <a:pt x="2474" y="280"/>
                  <a:pt x="2486" y="268"/>
                  <a:pt x="2508" y="271"/>
                </a:cubicBezTo>
                <a:cubicBezTo>
                  <a:pt x="2513" y="271"/>
                  <a:pt x="2518" y="271"/>
                  <a:pt x="2524" y="271"/>
                </a:cubicBezTo>
                <a:cubicBezTo>
                  <a:pt x="2520" y="261"/>
                  <a:pt x="2517" y="253"/>
                  <a:pt x="2514" y="246"/>
                </a:cubicBezTo>
                <a:cubicBezTo>
                  <a:pt x="2521" y="240"/>
                  <a:pt x="2523" y="224"/>
                  <a:pt x="2518" y="213"/>
                </a:cubicBezTo>
                <a:cubicBezTo>
                  <a:pt x="2513" y="200"/>
                  <a:pt x="2514" y="196"/>
                  <a:pt x="2524" y="187"/>
                </a:cubicBezTo>
                <a:cubicBezTo>
                  <a:pt x="2546" y="166"/>
                  <a:pt x="2571" y="161"/>
                  <a:pt x="2600" y="170"/>
                </a:cubicBezTo>
                <a:cubicBezTo>
                  <a:pt x="2612" y="173"/>
                  <a:pt x="2617" y="183"/>
                  <a:pt x="2619" y="193"/>
                </a:cubicBezTo>
                <a:cubicBezTo>
                  <a:pt x="2621" y="204"/>
                  <a:pt x="2620" y="215"/>
                  <a:pt x="2622" y="226"/>
                </a:cubicBezTo>
                <a:cubicBezTo>
                  <a:pt x="2623" y="233"/>
                  <a:pt x="2628" y="240"/>
                  <a:pt x="2631" y="247"/>
                </a:cubicBezTo>
                <a:cubicBezTo>
                  <a:pt x="2625" y="246"/>
                  <a:pt x="2621" y="245"/>
                  <a:pt x="2621" y="254"/>
                </a:cubicBezTo>
                <a:cubicBezTo>
                  <a:pt x="2621" y="261"/>
                  <a:pt x="2619" y="268"/>
                  <a:pt x="2617" y="274"/>
                </a:cubicBezTo>
                <a:cubicBezTo>
                  <a:pt x="2615" y="285"/>
                  <a:pt x="2623" y="291"/>
                  <a:pt x="2630" y="296"/>
                </a:cubicBezTo>
                <a:cubicBezTo>
                  <a:pt x="2648" y="309"/>
                  <a:pt x="2667" y="321"/>
                  <a:pt x="2684" y="335"/>
                </a:cubicBezTo>
                <a:cubicBezTo>
                  <a:pt x="2698" y="346"/>
                  <a:pt x="2710" y="359"/>
                  <a:pt x="2710" y="379"/>
                </a:cubicBezTo>
                <a:cubicBezTo>
                  <a:pt x="2710" y="382"/>
                  <a:pt x="2711" y="385"/>
                  <a:pt x="2712" y="388"/>
                </a:cubicBezTo>
                <a:cubicBezTo>
                  <a:pt x="2721" y="410"/>
                  <a:pt x="2717" y="431"/>
                  <a:pt x="2715" y="453"/>
                </a:cubicBezTo>
                <a:cubicBezTo>
                  <a:pt x="2712" y="481"/>
                  <a:pt x="2705" y="508"/>
                  <a:pt x="2708" y="537"/>
                </a:cubicBezTo>
                <a:cubicBezTo>
                  <a:pt x="2709" y="544"/>
                  <a:pt x="2710" y="551"/>
                  <a:pt x="2710" y="558"/>
                </a:cubicBezTo>
                <a:cubicBezTo>
                  <a:pt x="2709" y="592"/>
                  <a:pt x="2707" y="626"/>
                  <a:pt x="2706" y="660"/>
                </a:cubicBezTo>
                <a:cubicBezTo>
                  <a:pt x="2706" y="664"/>
                  <a:pt x="2705" y="668"/>
                  <a:pt x="2704" y="673"/>
                </a:cubicBezTo>
                <a:cubicBezTo>
                  <a:pt x="2706" y="673"/>
                  <a:pt x="2707" y="674"/>
                  <a:pt x="2708" y="674"/>
                </a:cubicBezTo>
                <a:cubicBezTo>
                  <a:pt x="2712" y="669"/>
                  <a:pt x="2716" y="664"/>
                  <a:pt x="2720" y="660"/>
                </a:cubicBezTo>
                <a:cubicBezTo>
                  <a:pt x="2732" y="648"/>
                  <a:pt x="2743" y="635"/>
                  <a:pt x="2757" y="626"/>
                </a:cubicBezTo>
                <a:cubicBezTo>
                  <a:pt x="2770" y="618"/>
                  <a:pt x="2777" y="607"/>
                  <a:pt x="2788" y="598"/>
                </a:cubicBezTo>
                <a:cubicBezTo>
                  <a:pt x="2797" y="590"/>
                  <a:pt x="2804" y="592"/>
                  <a:pt x="2811" y="602"/>
                </a:cubicBezTo>
                <a:cubicBezTo>
                  <a:pt x="2812" y="605"/>
                  <a:pt x="2814" y="609"/>
                  <a:pt x="2816" y="612"/>
                </a:cubicBezTo>
                <a:cubicBezTo>
                  <a:pt x="2821" y="619"/>
                  <a:pt x="2818" y="625"/>
                  <a:pt x="2814" y="631"/>
                </a:cubicBezTo>
                <a:cubicBezTo>
                  <a:pt x="2800" y="653"/>
                  <a:pt x="2787" y="675"/>
                  <a:pt x="2773" y="697"/>
                </a:cubicBezTo>
                <a:cubicBezTo>
                  <a:pt x="2771" y="702"/>
                  <a:pt x="2770" y="708"/>
                  <a:pt x="2770" y="711"/>
                </a:cubicBezTo>
                <a:cubicBezTo>
                  <a:pt x="2766" y="713"/>
                  <a:pt x="2761" y="715"/>
                  <a:pt x="2760" y="718"/>
                </a:cubicBezTo>
                <a:cubicBezTo>
                  <a:pt x="2757" y="722"/>
                  <a:pt x="2751" y="726"/>
                  <a:pt x="2759" y="734"/>
                </a:cubicBezTo>
                <a:cubicBezTo>
                  <a:pt x="2754" y="739"/>
                  <a:pt x="2747" y="743"/>
                  <a:pt x="2742" y="749"/>
                </a:cubicBezTo>
                <a:cubicBezTo>
                  <a:pt x="2736" y="755"/>
                  <a:pt x="2732" y="763"/>
                  <a:pt x="2727" y="770"/>
                </a:cubicBezTo>
                <a:cubicBezTo>
                  <a:pt x="2713" y="792"/>
                  <a:pt x="2700" y="814"/>
                  <a:pt x="2686" y="836"/>
                </a:cubicBezTo>
                <a:cubicBezTo>
                  <a:pt x="2681" y="844"/>
                  <a:pt x="2672" y="850"/>
                  <a:pt x="2664" y="857"/>
                </a:cubicBezTo>
                <a:cubicBezTo>
                  <a:pt x="2660" y="861"/>
                  <a:pt x="2659" y="864"/>
                  <a:pt x="2661" y="870"/>
                </a:cubicBezTo>
                <a:cubicBezTo>
                  <a:pt x="2665" y="878"/>
                  <a:pt x="2666" y="887"/>
                  <a:pt x="2663" y="896"/>
                </a:cubicBezTo>
                <a:cubicBezTo>
                  <a:pt x="2662" y="899"/>
                  <a:pt x="2663" y="903"/>
                  <a:pt x="2664" y="906"/>
                </a:cubicBezTo>
                <a:cubicBezTo>
                  <a:pt x="2668" y="918"/>
                  <a:pt x="2672" y="931"/>
                  <a:pt x="2677" y="943"/>
                </a:cubicBezTo>
                <a:cubicBezTo>
                  <a:pt x="2679" y="949"/>
                  <a:pt x="2683" y="955"/>
                  <a:pt x="2688" y="957"/>
                </a:cubicBezTo>
                <a:cubicBezTo>
                  <a:pt x="2720" y="971"/>
                  <a:pt x="2752" y="984"/>
                  <a:pt x="2784" y="997"/>
                </a:cubicBezTo>
                <a:cubicBezTo>
                  <a:pt x="2788" y="999"/>
                  <a:pt x="2793" y="998"/>
                  <a:pt x="2797" y="998"/>
                </a:cubicBezTo>
                <a:cubicBezTo>
                  <a:pt x="2858" y="998"/>
                  <a:pt x="2918" y="998"/>
                  <a:pt x="2980" y="998"/>
                </a:cubicBezTo>
                <a:cubicBezTo>
                  <a:pt x="2980" y="1027"/>
                  <a:pt x="2980" y="1056"/>
                  <a:pt x="2980" y="1086"/>
                </a:cubicBezTo>
                <a:cubicBezTo>
                  <a:pt x="1987" y="1086"/>
                  <a:pt x="994" y="1086"/>
                  <a:pt x="0" y="1086"/>
                </a:cubicBezTo>
                <a:cubicBezTo>
                  <a:pt x="0" y="992"/>
                  <a:pt x="0" y="899"/>
                  <a:pt x="0" y="806"/>
                </a:cubicBezTo>
                <a:close/>
                <a:moveTo>
                  <a:pt x="2347" y="754"/>
                </a:moveTo>
                <a:cubicBezTo>
                  <a:pt x="2345" y="754"/>
                  <a:pt x="2344" y="754"/>
                  <a:pt x="2343" y="754"/>
                </a:cubicBezTo>
                <a:cubicBezTo>
                  <a:pt x="2339" y="757"/>
                  <a:pt x="2333" y="761"/>
                  <a:pt x="2331" y="765"/>
                </a:cubicBezTo>
                <a:cubicBezTo>
                  <a:pt x="2326" y="774"/>
                  <a:pt x="2323" y="784"/>
                  <a:pt x="2318" y="793"/>
                </a:cubicBezTo>
                <a:cubicBezTo>
                  <a:pt x="2314" y="801"/>
                  <a:pt x="2317" y="804"/>
                  <a:pt x="2324" y="807"/>
                </a:cubicBezTo>
                <a:cubicBezTo>
                  <a:pt x="2357" y="821"/>
                  <a:pt x="2390" y="835"/>
                  <a:pt x="2423" y="848"/>
                </a:cubicBezTo>
                <a:cubicBezTo>
                  <a:pt x="2430" y="852"/>
                  <a:pt x="2433" y="850"/>
                  <a:pt x="2434" y="842"/>
                </a:cubicBezTo>
                <a:cubicBezTo>
                  <a:pt x="2435" y="825"/>
                  <a:pt x="2436" y="808"/>
                  <a:pt x="2438" y="791"/>
                </a:cubicBezTo>
                <a:cubicBezTo>
                  <a:pt x="2438" y="789"/>
                  <a:pt x="2437" y="786"/>
                  <a:pt x="2436" y="784"/>
                </a:cubicBezTo>
                <a:cubicBezTo>
                  <a:pt x="2429" y="769"/>
                  <a:pt x="2430" y="753"/>
                  <a:pt x="2433" y="737"/>
                </a:cubicBezTo>
                <a:cubicBezTo>
                  <a:pt x="2439" y="704"/>
                  <a:pt x="2445" y="671"/>
                  <a:pt x="2451" y="638"/>
                </a:cubicBezTo>
                <a:cubicBezTo>
                  <a:pt x="2455" y="620"/>
                  <a:pt x="2462" y="602"/>
                  <a:pt x="2466" y="584"/>
                </a:cubicBezTo>
                <a:cubicBezTo>
                  <a:pt x="2468" y="579"/>
                  <a:pt x="2469" y="572"/>
                  <a:pt x="2467" y="569"/>
                </a:cubicBezTo>
                <a:cubicBezTo>
                  <a:pt x="2460" y="560"/>
                  <a:pt x="2462" y="552"/>
                  <a:pt x="2468" y="544"/>
                </a:cubicBezTo>
                <a:cubicBezTo>
                  <a:pt x="2470" y="541"/>
                  <a:pt x="2472" y="538"/>
                  <a:pt x="2472" y="534"/>
                </a:cubicBezTo>
                <a:cubicBezTo>
                  <a:pt x="2473" y="526"/>
                  <a:pt x="2473" y="518"/>
                  <a:pt x="2473" y="510"/>
                </a:cubicBezTo>
                <a:cubicBezTo>
                  <a:pt x="2474" y="500"/>
                  <a:pt x="2476" y="490"/>
                  <a:pt x="2476" y="480"/>
                </a:cubicBezTo>
                <a:cubicBezTo>
                  <a:pt x="2477" y="478"/>
                  <a:pt x="2474" y="475"/>
                  <a:pt x="2473" y="472"/>
                </a:cubicBezTo>
                <a:cubicBezTo>
                  <a:pt x="2471" y="474"/>
                  <a:pt x="2469" y="475"/>
                  <a:pt x="2467" y="477"/>
                </a:cubicBezTo>
                <a:cubicBezTo>
                  <a:pt x="2456" y="487"/>
                  <a:pt x="2447" y="497"/>
                  <a:pt x="2436" y="506"/>
                </a:cubicBezTo>
                <a:cubicBezTo>
                  <a:pt x="2423" y="518"/>
                  <a:pt x="2408" y="528"/>
                  <a:pt x="2395" y="540"/>
                </a:cubicBezTo>
                <a:cubicBezTo>
                  <a:pt x="2390" y="544"/>
                  <a:pt x="2384" y="552"/>
                  <a:pt x="2385" y="557"/>
                </a:cubicBezTo>
                <a:cubicBezTo>
                  <a:pt x="2388" y="569"/>
                  <a:pt x="2383" y="578"/>
                  <a:pt x="2376" y="588"/>
                </a:cubicBezTo>
                <a:cubicBezTo>
                  <a:pt x="2374" y="590"/>
                  <a:pt x="2374" y="593"/>
                  <a:pt x="2373" y="596"/>
                </a:cubicBezTo>
                <a:cubicBezTo>
                  <a:pt x="2370" y="606"/>
                  <a:pt x="2367" y="616"/>
                  <a:pt x="2364" y="626"/>
                </a:cubicBezTo>
                <a:cubicBezTo>
                  <a:pt x="2363" y="628"/>
                  <a:pt x="2360" y="629"/>
                  <a:pt x="2357" y="630"/>
                </a:cubicBezTo>
                <a:cubicBezTo>
                  <a:pt x="2349" y="633"/>
                  <a:pt x="2345" y="627"/>
                  <a:pt x="2337" y="621"/>
                </a:cubicBezTo>
                <a:cubicBezTo>
                  <a:pt x="2338" y="630"/>
                  <a:pt x="2338" y="637"/>
                  <a:pt x="2339" y="643"/>
                </a:cubicBezTo>
                <a:cubicBezTo>
                  <a:pt x="2340" y="647"/>
                  <a:pt x="2340" y="652"/>
                  <a:pt x="2342" y="654"/>
                </a:cubicBezTo>
                <a:cubicBezTo>
                  <a:pt x="2351" y="664"/>
                  <a:pt x="2350" y="667"/>
                  <a:pt x="2338" y="671"/>
                </a:cubicBezTo>
                <a:cubicBezTo>
                  <a:pt x="2336" y="672"/>
                  <a:pt x="2333" y="676"/>
                  <a:pt x="2333" y="678"/>
                </a:cubicBezTo>
                <a:cubicBezTo>
                  <a:pt x="2334" y="687"/>
                  <a:pt x="2337" y="696"/>
                  <a:pt x="2338" y="706"/>
                </a:cubicBezTo>
                <a:cubicBezTo>
                  <a:pt x="2341" y="722"/>
                  <a:pt x="2344" y="738"/>
                  <a:pt x="2347" y="754"/>
                </a:cubicBezTo>
                <a:close/>
                <a:moveTo>
                  <a:pt x="2185" y="524"/>
                </a:moveTo>
                <a:cubicBezTo>
                  <a:pt x="2174" y="534"/>
                  <a:pt x="2160" y="543"/>
                  <a:pt x="2151" y="556"/>
                </a:cubicBezTo>
                <a:cubicBezTo>
                  <a:pt x="2137" y="576"/>
                  <a:pt x="2125" y="599"/>
                  <a:pt x="2104" y="614"/>
                </a:cubicBezTo>
                <a:cubicBezTo>
                  <a:pt x="2103" y="615"/>
                  <a:pt x="2102" y="616"/>
                  <a:pt x="2101" y="618"/>
                </a:cubicBezTo>
                <a:cubicBezTo>
                  <a:pt x="2094" y="628"/>
                  <a:pt x="2086" y="638"/>
                  <a:pt x="2079" y="649"/>
                </a:cubicBezTo>
                <a:cubicBezTo>
                  <a:pt x="2076" y="653"/>
                  <a:pt x="2075" y="659"/>
                  <a:pt x="2075" y="664"/>
                </a:cubicBezTo>
                <a:cubicBezTo>
                  <a:pt x="2073" y="673"/>
                  <a:pt x="2073" y="683"/>
                  <a:pt x="2071" y="692"/>
                </a:cubicBezTo>
                <a:cubicBezTo>
                  <a:pt x="2069" y="699"/>
                  <a:pt x="2070" y="702"/>
                  <a:pt x="2077" y="704"/>
                </a:cubicBezTo>
                <a:cubicBezTo>
                  <a:pt x="2103" y="715"/>
                  <a:pt x="2130" y="726"/>
                  <a:pt x="2156" y="738"/>
                </a:cubicBezTo>
                <a:cubicBezTo>
                  <a:pt x="2162" y="740"/>
                  <a:pt x="2165" y="739"/>
                  <a:pt x="2167" y="733"/>
                </a:cubicBezTo>
                <a:cubicBezTo>
                  <a:pt x="2169" y="729"/>
                  <a:pt x="2172" y="724"/>
                  <a:pt x="2174" y="719"/>
                </a:cubicBezTo>
                <a:cubicBezTo>
                  <a:pt x="2179" y="711"/>
                  <a:pt x="2189" y="705"/>
                  <a:pt x="2183" y="693"/>
                </a:cubicBezTo>
                <a:cubicBezTo>
                  <a:pt x="2182" y="692"/>
                  <a:pt x="2183" y="689"/>
                  <a:pt x="2184" y="688"/>
                </a:cubicBezTo>
                <a:cubicBezTo>
                  <a:pt x="2190" y="683"/>
                  <a:pt x="2201" y="679"/>
                  <a:pt x="2186" y="671"/>
                </a:cubicBezTo>
                <a:cubicBezTo>
                  <a:pt x="2186" y="671"/>
                  <a:pt x="2187" y="671"/>
                  <a:pt x="2186" y="670"/>
                </a:cubicBezTo>
                <a:cubicBezTo>
                  <a:pt x="2182" y="652"/>
                  <a:pt x="2178" y="635"/>
                  <a:pt x="2185" y="616"/>
                </a:cubicBezTo>
                <a:cubicBezTo>
                  <a:pt x="2186" y="613"/>
                  <a:pt x="2186" y="609"/>
                  <a:pt x="2186" y="605"/>
                </a:cubicBezTo>
                <a:cubicBezTo>
                  <a:pt x="2186" y="589"/>
                  <a:pt x="2186" y="573"/>
                  <a:pt x="2192" y="558"/>
                </a:cubicBezTo>
                <a:cubicBezTo>
                  <a:pt x="2197" y="547"/>
                  <a:pt x="2199" y="534"/>
                  <a:pt x="2185" y="524"/>
                </a:cubicBezTo>
                <a:close/>
                <a:moveTo>
                  <a:pt x="1366" y="777"/>
                </a:moveTo>
                <a:cubicBezTo>
                  <a:pt x="1379" y="785"/>
                  <a:pt x="1522" y="814"/>
                  <a:pt x="1529" y="811"/>
                </a:cubicBezTo>
                <a:cubicBezTo>
                  <a:pt x="1499" y="768"/>
                  <a:pt x="1404" y="762"/>
                  <a:pt x="1366" y="777"/>
                </a:cubicBezTo>
                <a:close/>
                <a:moveTo>
                  <a:pt x="1885" y="487"/>
                </a:moveTo>
                <a:cubicBezTo>
                  <a:pt x="1880" y="491"/>
                  <a:pt x="1878" y="493"/>
                  <a:pt x="1875" y="494"/>
                </a:cubicBezTo>
                <a:cubicBezTo>
                  <a:pt x="1867" y="498"/>
                  <a:pt x="1866" y="504"/>
                  <a:pt x="1870" y="512"/>
                </a:cubicBezTo>
                <a:cubicBezTo>
                  <a:pt x="1872" y="518"/>
                  <a:pt x="1872" y="524"/>
                  <a:pt x="1873" y="530"/>
                </a:cubicBezTo>
                <a:cubicBezTo>
                  <a:pt x="1874" y="536"/>
                  <a:pt x="1874" y="542"/>
                  <a:pt x="1875" y="548"/>
                </a:cubicBezTo>
                <a:cubicBezTo>
                  <a:pt x="1876" y="551"/>
                  <a:pt x="1879" y="555"/>
                  <a:pt x="1881" y="555"/>
                </a:cubicBezTo>
                <a:cubicBezTo>
                  <a:pt x="1887" y="554"/>
                  <a:pt x="1896" y="554"/>
                  <a:pt x="1898" y="550"/>
                </a:cubicBezTo>
                <a:cubicBezTo>
                  <a:pt x="1906" y="538"/>
                  <a:pt x="1910" y="523"/>
                  <a:pt x="1918" y="511"/>
                </a:cubicBezTo>
                <a:cubicBezTo>
                  <a:pt x="1923" y="501"/>
                  <a:pt x="1919" y="494"/>
                  <a:pt x="1913" y="487"/>
                </a:cubicBezTo>
                <a:cubicBezTo>
                  <a:pt x="1912" y="485"/>
                  <a:pt x="1908" y="484"/>
                  <a:pt x="1906" y="484"/>
                </a:cubicBezTo>
                <a:cubicBezTo>
                  <a:pt x="1905" y="485"/>
                  <a:pt x="1903" y="488"/>
                  <a:pt x="1903" y="491"/>
                </a:cubicBezTo>
                <a:cubicBezTo>
                  <a:pt x="1902" y="499"/>
                  <a:pt x="1902" y="507"/>
                  <a:pt x="1900" y="515"/>
                </a:cubicBezTo>
                <a:cubicBezTo>
                  <a:pt x="1900" y="518"/>
                  <a:pt x="1896" y="521"/>
                  <a:pt x="1894" y="523"/>
                </a:cubicBezTo>
                <a:cubicBezTo>
                  <a:pt x="1891" y="521"/>
                  <a:pt x="1887" y="518"/>
                  <a:pt x="1887" y="515"/>
                </a:cubicBezTo>
                <a:cubicBezTo>
                  <a:pt x="1886" y="510"/>
                  <a:pt x="1887" y="505"/>
                  <a:pt x="1887" y="499"/>
                </a:cubicBezTo>
                <a:cubicBezTo>
                  <a:pt x="1887" y="496"/>
                  <a:pt x="1886" y="492"/>
                  <a:pt x="1885" y="487"/>
                </a:cubicBezTo>
                <a:close/>
                <a:moveTo>
                  <a:pt x="2712" y="705"/>
                </a:moveTo>
                <a:cubicBezTo>
                  <a:pt x="2710" y="705"/>
                  <a:pt x="2709" y="704"/>
                  <a:pt x="2707" y="704"/>
                </a:cubicBezTo>
                <a:cubicBezTo>
                  <a:pt x="2705" y="708"/>
                  <a:pt x="2703" y="713"/>
                  <a:pt x="2700" y="717"/>
                </a:cubicBezTo>
                <a:cubicBezTo>
                  <a:pt x="2695" y="725"/>
                  <a:pt x="2690" y="735"/>
                  <a:pt x="2683" y="741"/>
                </a:cubicBezTo>
                <a:cubicBezTo>
                  <a:pt x="2675" y="749"/>
                  <a:pt x="2672" y="761"/>
                  <a:pt x="2679" y="767"/>
                </a:cubicBezTo>
                <a:cubicBezTo>
                  <a:pt x="2680" y="766"/>
                  <a:pt x="2681" y="766"/>
                  <a:pt x="2681" y="766"/>
                </a:cubicBezTo>
                <a:cubicBezTo>
                  <a:pt x="2691" y="749"/>
                  <a:pt x="2702" y="733"/>
                  <a:pt x="2711" y="716"/>
                </a:cubicBezTo>
                <a:cubicBezTo>
                  <a:pt x="2713" y="713"/>
                  <a:pt x="2712" y="709"/>
                  <a:pt x="2712" y="705"/>
                </a:cubicBezTo>
                <a:close/>
                <a:moveTo>
                  <a:pt x="2759" y="641"/>
                </a:moveTo>
                <a:cubicBezTo>
                  <a:pt x="2758" y="640"/>
                  <a:pt x="2756" y="639"/>
                  <a:pt x="2755" y="638"/>
                </a:cubicBezTo>
                <a:cubicBezTo>
                  <a:pt x="2743" y="652"/>
                  <a:pt x="2730" y="665"/>
                  <a:pt x="2717" y="679"/>
                </a:cubicBezTo>
                <a:cubicBezTo>
                  <a:pt x="2721" y="683"/>
                  <a:pt x="2724" y="687"/>
                  <a:pt x="2728" y="692"/>
                </a:cubicBezTo>
                <a:cubicBezTo>
                  <a:pt x="2739" y="674"/>
                  <a:pt x="2749" y="657"/>
                  <a:pt x="2759" y="641"/>
                </a:cubicBezTo>
                <a:close/>
                <a:moveTo>
                  <a:pt x="1911" y="568"/>
                </a:moveTo>
                <a:cubicBezTo>
                  <a:pt x="1902" y="564"/>
                  <a:pt x="1879" y="565"/>
                  <a:pt x="1879" y="570"/>
                </a:cubicBezTo>
                <a:cubicBezTo>
                  <a:pt x="1877" y="577"/>
                  <a:pt x="1878" y="585"/>
                  <a:pt x="1878" y="592"/>
                </a:cubicBezTo>
                <a:cubicBezTo>
                  <a:pt x="1879" y="593"/>
                  <a:pt x="1880" y="593"/>
                  <a:pt x="1881" y="593"/>
                </a:cubicBezTo>
                <a:cubicBezTo>
                  <a:pt x="1891" y="585"/>
                  <a:pt x="1900" y="577"/>
                  <a:pt x="1911" y="568"/>
                </a:cubicBezTo>
                <a:close/>
                <a:moveTo>
                  <a:pt x="2789" y="650"/>
                </a:moveTo>
                <a:cubicBezTo>
                  <a:pt x="2787" y="649"/>
                  <a:pt x="2785" y="649"/>
                  <a:pt x="2784" y="648"/>
                </a:cubicBezTo>
                <a:cubicBezTo>
                  <a:pt x="2778" y="656"/>
                  <a:pt x="2772" y="663"/>
                  <a:pt x="2768" y="671"/>
                </a:cubicBezTo>
                <a:cubicBezTo>
                  <a:pt x="2766" y="674"/>
                  <a:pt x="2769" y="680"/>
                  <a:pt x="2770" y="684"/>
                </a:cubicBezTo>
                <a:cubicBezTo>
                  <a:pt x="2773" y="682"/>
                  <a:pt x="2776" y="680"/>
                  <a:pt x="2779" y="678"/>
                </a:cubicBezTo>
                <a:cubicBezTo>
                  <a:pt x="2781" y="674"/>
                  <a:pt x="2784" y="670"/>
                  <a:pt x="2785" y="666"/>
                </a:cubicBezTo>
                <a:cubicBezTo>
                  <a:pt x="2787" y="661"/>
                  <a:pt x="2788" y="655"/>
                  <a:pt x="2789" y="650"/>
                </a:cubicBezTo>
                <a:close/>
                <a:moveTo>
                  <a:pt x="2724" y="758"/>
                </a:moveTo>
                <a:cubicBezTo>
                  <a:pt x="2738" y="748"/>
                  <a:pt x="2743" y="734"/>
                  <a:pt x="2736" y="726"/>
                </a:cubicBezTo>
                <a:cubicBezTo>
                  <a:pt x="2721" y="740"/>
                  <a:pt x="2718" y="749"/>
                  <a:pt x="2724" y="758"/>
                </a:cubicBezTo>
                <a:close/>
                <a:moveTo>
                  <a:pt x="2714" y="764"/>
                </a:moveTo>
                <a:cubicBezTo>
                  <a:pt x="2699" y="777"/>
                  <a:pt x="2696" y="788"/>
                  <a:pt x="2704" y="793"/>
                </a:cubicBezTo>
                <a:cubicBezTo>
                  <a:pt x="2718" y="778"/>
                  <a:pt x="2720" y="773"/>
                  <a:pt x="2714" y="764"/>
                </a:cubicBezTo>
                <a:close/>
                <a:moveTo>
                  <a:pt x="2747" y="723"/>
                </a:moveTo>
                <a:cubicBezTo>
                  <a:pt x="2761" y="711"/>
                  <a:pt x="2763" y="703"/>
                  <a:pt x="2756" y="696"/>
                </a:cubicBezTo>
                <a:cubicBezTo>
                  <a:pt x="2742" y="708"/>
                  <a:pt x="2740" y="712"/>
                  <a:pt x="2747" y="723"/>
                </a:cubicBezTo>
                <a:close/>
                <a:moveTo>
                  <a:pt x="2687" y="826"/>
                </a:moveTo>
                <a:cubicBezTo>
                  <a:pt x="2690" y="818"/>
                  <a:pt x="2694" y="811"/>
                  <a:pt x="2697" y="805"/>
                </a:cubicBezTo>
                <a:cubicBezTo>
                  <a:pt x="2683" y="811"/>
                  <a:pt x="2680" y="819"/>
                  <a:pt x="2687" y="826"/>
                </a:cubicBezTo>
                <a:close/>
                <a:moveTo>
                  <a:pt x="2360" y="608"/>
                </a:moveTo>
                <a:cubicBezTo>
                  <a:pt x="2361" y="600"/>
                  <a:pt x="2361" y="595"/>
                  <a:pt x="2362" y="590"/>
                </a:cubicBezTo>
                <a:cubicBezTo>
                  <a:pt x="2360" y="590"/>
                  <a:pt x="2356" y="590"/>
                  <a:pt x="2355" y="591"/>
                </a:cubicBezTo>
                <a:cubicBezTo>
                  <a:pt x="2351" y="596"/>
                  <a:pt x="2352" y="601"/>
                  <a:pt x="2360" y="6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4A1540-A398-4F6D-9BA0-74FC12594DA9}"/>
              </a:ext>
            </a:extLst>
          </p:cNvPr>
          <p:cNvSpPr/>
          <p:nvPr/>
        </p:nvSpPr>
        <p:spPr>
          <a:xfrm>
            <a:off x="4219074" y="6641432"/>
            <a:ext cx="7972926" cy="2258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EB56935-DC7B-4194-B073-9A722DD50427}"/>
              </a:ext>
            </a:extLst>
          </p:cNvPr>
          <p:cNvGrpSpPr/>
          <p:nvPr/>
        </p:nvGrpSpPr>
        <p:grpSpPr>
          <a:xfrm flipH="1">
            <a:off x="10728236" y="5252130"/>
            <a:ext cx="1319386" cy="1305531"/>
            <a:chOff x="3175" y="1588"/>
            <a:chExt cx="4686300" cy="4637087"/>
          </a:xfrm>
          <a:solidFill>
            <a:schemeClr val="accent1"/>
          </a:solidFill>
        </p:grpSpPr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430FBBE0-3839-42FA-BF2D-FEAD7C285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3094038"/>
              <a:ext cx="984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3DF6C43C-2FF2-4F80-8AD9-6E9BA4EFE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3094038"/>
              <a:ext cx="857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DC6CF020-0440-4889-9E55-7E181ADD4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14801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D83FF1DB-ADC0-4783-9693-F4BB3F89D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A7A67957-1DBB-4B37-B783-DC2FEC2E2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43EC8EA1-3213-4C70-9EC1-DDB548459F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4417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B704D3FA-4113-454E-A60E-195B1CF14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E8D7FD53-A8BD-4AE8-A761-A4A6BA21D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BC7A1C43-C435-4A2D-95C1-730D0C21C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7338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AF29528E-C661-4315-8110-3E099C758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40887E4A-4204-473C-A730-A068D2041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11E31C5A-3ACA-4FA3-937C-685B279FC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4027488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2554AC5-87DB-476E-BFD6-2F04A366C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8CA4A482-17C4-4694-A71F-541FDB321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41D297ED-5966-46AB-B230-329629752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1897063"/>
              <a:ext cx="984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0">
              <a:extLst>
                <a:ext uri="{FF2B5EF4-FFF2-40B4-BE49-F238E27FC236}">
                  <a16:creationId xmlns:a16="http://schemas.microsoft.com/office/drawing/2014/main" id="{EB1F61F9-E66F-48A6-90B2-F7A317D8E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1897063"/>
              <a:ext cx="857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1">
              <a:extLst>
                <a:ext uri="{FF2B5EF4-FFF2-40B4-BE49-F238E27FC236}">
                  <a16:creationId xmlns:a16="http://schemas.microsoft.com/office/drawing/2014/main" id="{68ED6ACF-AFE6-4DD2-8C94-634CE0C670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18970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4F2C01E8-F557-4B8E-9469-5A3D2AF5D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3F12F38C-A784-4769-BB93-BEB25C031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>
              <a:extLst>
                <a:ext uri="{FF2B5EF4-FFF2-40B4-BE49-F238E27FC236}">
                  <a16:creationId xmlns:a16="http://schemas.microsoft.com/office/drawing/2014/main" id="{B18217E7-975A-4252-BD4C-23FEB89DA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1891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5DB725A8-BE78-4A9A-8FDF-EEF1C05B7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AA51DD82-EE50-4045-8704-C1A12D1A5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81C9C495-4C3D-45C3-9F96-6305616F7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4828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D4ED258A-1B93-4F39-9F7A-EE6D7F19B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02AAB840-3010-4F10-B694-987E83205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2A00C6E2-246D-430C-B161-6E264D85C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7749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6BDD953B-8C98-4083-ACDE-8B50EB645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8E36E5C2-77AD-4C35-9FD8-86FD01E3C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41466637-1BB4-4C73-A223-4A5C647BB3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9163"/>
              <a:ext cx="44450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4">
              <a:extLst>
                <a:ext uri="{FF2B5EF4-FFF2-40B4-BE49-F238E27FC236}">
                  <a16:creationId xmlns:a16="http://schemas.microsoft.com/office/drawing/2014/main" id="{868FF509-FD62-427C-AF17-A4D94AA38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875" y="919163"/>
              <a:ext cx="53975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5">
              <a:extLst>
                <a:ext uri="{FF2B5EF4-FFF2-40B4-BE49-F238E27FC236}">
                  <a16:creationId xmlns:a16="http://schemas.microsoft.com/office/drawing/2014/main" id="{B53FA9C6-5F70-4E32-8318-0065281CA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5988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78B07098-2CEE-439B-A684-C269E1079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B3E2BCE5-D7F8-418F-8A15-C9AFD9522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8">
              <a:extLst>
                <a:ext uri="{FF2B5EF4-FFF2-40B4-BE49-F238E27FC236}">
                  <a16:creationId xmlns:a16="http://schemas.microsoft.com/office/drawing/2014/main" id="{50D184A7-E5E3-4D35-BB66-82E18054B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141413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26072BE8-5A4F-4476-A5FE-B6D70D10C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0845C74B-1FCC-487F-B67C-7AC328890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1">
              <a:extLst>
                <a:ext uri="{FF2B5EF4-FFF2-40B4-BE49-F238E27FC236}">
                  <a16:creationId xmlns:a16="http://schemas.microsoft.com/office/drawing/2014/main" id="{6376C707-969D-47CE-81CA-BF090013E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3652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88E0E642-2C6C-4862-AD0D-8F163EFAC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135 w 149"/>
                <a:gd name="T1" fmla="*/ 146 h 146"/>
                <a:gd name="T2" fmla="*/ 0 w 149"/>
                <a:gd name="T3" fmla="*/ 12 h 146"/>
                <a:gd name="T4" fmla="*/ 14 w 149"/>
                <a:gd name="T5" fmla="*/ 0 h 146"/>
                <a:gd name="T6" fmla="*/ 149 w 149"/>
                <a:gd name="T7" fmla="*/ 134 h 146"/>
                <a:gd name="T8" fmla="*/ 135 w 149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135" y="146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3">
              <a:extLst>
                <a:ext uri="{FF2B5EF4-FFF2-40B4-BE49-F238E27FC236}">
                  <a16:creationId xmlns:a16="http://schemas.microsoft.com/office/drawing/2014/main" id="{3854C093-ACD9-449F-968B-6C998188D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0 w 149"/>
                <a:gd name="T1" fmla="*/ 134 h 146"/>
                <a:gd name="T2" fmla="*/ 135 w 149"/>
                <a:gd name="T3" fmla="*/ 0 h 146"/>
                <a:gd name="T4" fmla="*/ 149 w 149"/>
                <a:gd name="T5" fmla="*/ 12 h 146"/>
                <a:gd name="T6" fmla="*/ 14 w 149"/>
                <a:gd name="T7" fmla="*/ 146 h 146"/>
                <a:gd name="T8" fmla="*/ 0 w 149"/>
                <a:gd name="T9" fmla="*/ 13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0" y="134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6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4">
              <a:extLst>
                <a:ext uri="{FF2B5EF4-FFF2-40B4-BE49-F238E27FC236}">
                  <a16:creationId xmlns:a16="http://schemas.microsoft.com/office/drawing/2014/main" id="{5A3E75A4-AD4E-4A9B-98FC-22F457172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590675"/>
              <a:ext cx="2746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5">
              <a:extLst>
                <a:ext uri="{FF2B5EF4-FFF2-40B4-BE49-F238E27FC236}">
                  <a16:creationId xmlns:a16="http://schemas.microsoft.com/office/drawing/2014/main" id="{A31EE804-F995-4995-A8D9-879A3FA76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id="{3B27DC9C-89B3-402B-A221-AC88ABBFE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7">
              <a:extLst>
                <a:ext uri="{FF2B5EF4-FFF2-40B4-BE49-F238E27FC236}">
                  <a16:creationId xmlns:a16="http://schemas.microsoft.com/office/drawing/2014/main" id="{D80AB3DC-A5FE-42BC-8538-A96F5500B7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217488"/>
              <a:ext cx="44450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8">
              <a:extLst>
                <a:ext uri="{FF2B5EF4-FFF2-40B4-BE49-F238E27FC236}">
                  <a16:creationId xmlns:a16="http://schemas.microsoft.com/office/drawing/2014/main" id="{55CAABA4-44F2-42F6-9AF8-E65989C9D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050" y="217488"/>
              <a:ext cx="53975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id="{1D27D831-7D85-459F-B8BC-4F84C0A06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88" y="65088"/>
              <a:ext cx="287338" cy="188912"/>
            </a:xfrm>
            <a:custGeom>
              <a:avLst/>
              <a:gdLst>
                <a:gd name="T0" fmla="*/ 181 w 181"/>
                <a:gd name="T1" fmla="*/ 119 h 119"/>
                <a:gd name="T2" fmla="*/ 0 w 181"/>
                <a:gd name="T3" fmla="*/ 119 h 119"/>
                <a:gd name="T4" fmla="*/ 0 w 181"/>
                <a:gd name="T5" fmla="*/ 80 h 119"/>
                <a:gd name="T6" fmla="*/ 86 w 181"/>
                <a:gd name="T7" fmla="*/ 0 h 119"/>
                <a:gd name="T8" fmla="*/ 181 w 181"/>
                <a:gd name="T9" fmla="*/ 26 h 119"/>
                <a:gd name="T10" fmla="*/ 181 w 181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19">
                  <a:moveTo>
                    <a:pt x="181" y="119"/>
                  </a:moveTo>
                  <a:lnTo>
                    <a:pt x="0" y="119"/>
                  </a:lnTo>
                  <a:lnTo>
                    <a:pt x="0" y="80"/>
                  </a:lnTo>
                  <a:lnTo>
                    <a:pt x="86" y="0"/>
                  </a:lnTo>
                  <a:lnTo>
                    <a:pt x="181" y="26"/>
                  </a:lnTo>
                  <a:lnTo>
                    <a:pt x="181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D9DDE899-A01A-455D-904B-40C07571A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5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1">
              <a:extLst>
                <a:ext uri="{FF2B5EF4-FFF2-40B4-BE49-F238E27FC236}">
                  <a16:creationId xmlns:a16="http://schemas.microsoft.com/office/drawing/2014/main" id="{326E3D33-BDD2-4104-AB47-004491C2C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5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5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2">
              <a:extLst>
                <a:ext uri="{FF2B5EF4-FFF2-40B4-BE49-F238E27FC236}">
                  <a16:creationId xmlns:a16="http://schemas.microsoft.com/office/drawing/2014/main" id="{E75AD704-4635-4F3B-9827-8F2A1A1B7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43180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id="{B3EA00B8-BB9C-4A31-968C-508175DA4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id="{FBC46B5C-A44B-4CD4-934E-4F5795C31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5">
              <a:extLst>
                <a:ext uri="{FF2B5EF4-FFF2-40B4-BE49-F238E27FC236}">
                  <a16:creationId xmlns:a16="http://schemas.microsoft.com/office/drawing/2014/main" id="{0E2330A8-3932-4ECB-B37B-6FCCCE018A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6540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6">
              <a:extLst>
                <a:ext uri="{FF2B5EF4-FFF2-40B4-BE49-F238E27FC236}">
                  <a16:creationId xmlns:a16="http://schemas.microsoft.com/office/drawing/2014/main" id="{A7D6B8D0-8B1B-485B-AFFC-8CCDB3006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135 w 149"/>
                <a:gd name="T1" fmla="*/ 147 h 147"/>
                <a:gd name="T2" fmla="*/ 0 w 149"/>
                <a:gd name="T3" fmla="*/ 12 h 147"/>
                <a:gd name="T4" fmla="*/ 14 w 149"/>
                <a:gd name="T5" fmla="*/ 0 h 147"/>
                <a:gd name="T6" fmla="*/ 149 w 149"/>
                <a:gd name="T7" fmla="*/ 135 h 147"/>
                <a:gd name="T8" fmla="*/ 135 w 149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135" y="147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7">
              <a:extLst>
                <a:ext uri="{FF2B5EF4-FFF2-40B4-BE49-F238E27FC236}">
                  <a16:creationId xmlns:a16="http://schemas.microsoft.com/office/drawing/2014/main" id="{8E21CE75-486E-4699-AF23-722C046D0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0 w 149"/>
                <a:gd name="T1" fmla="*/ 135 h 147"/>
                <a:gd name="T2" fmla="*/ 135 w 149"/>
                <a:gd name="T3" fmla="*/ 0 h 147"/>
                <a:gd name="T4" fmla="*/ 149 w 149"/>
                <a:gd name="T5" fmla="*/ 12 h 147"/>
                <a:gd name="T6" fmla="*/ 14 w 149"/>
                <a:gd name="T7" fmla="*/ 147 h 147"/>
                <a:gd name="T8" fmla="*/ 0 w 149"/>
                <a:gd name="T9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0" y="135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7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8">
              <a:extLst>
                <a:ext uri="{FF2B5EF4-FFF2-40B4-BE49-F238E27FC236}">
                  <a16:creationId xmlns:a16="http://schemas.microsoft.com/office/drawing/2014/main" id="{70F0B29A-9177-4AE1-8809-12D4428FC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9">
              <a:extLst>
                <a:ext uri="{FF2B5EF4-FFF2-40B4-BE49-F238E27FC236}">
                  <a16:creationId xmlns:a16="http://schemas.microsoft.com/office/drawing/2014/main" id="{5D832766-C0F9-4B03-96F8-FB74E4219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950913"/>
              <a:ext cx="8255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60">
              <a:extLst>
                <a:ext uri="{FF2B5EF4-FFF2-40B4-BE49-F238E27FC236}">
                  <a16:creationId xmlns:a16="http://schemas.microsoft.com/office/drawing/2014/main" id="{68191A5D-FEF9-4138-ADFB-75F9BAE41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863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1">
              <a:extLst>
                <a:ext uri="{FF2B5EF4-FFF2-40B4-BE49-F238E27FC236}">
                  <a16:creationId xmlns:a16="http://schemas.microsoft.com/office/drawing/2014/main" id="{0E1B00CD-92D9-463C-984D-20C77EBB8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1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1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2">
              <a:extLst>
                <a:ext uri="{FF2B5EF4-FFF2-40B4-BE49-F238E27FC236}">
                  <a16:creationId xmlns:a16="http://schemas.microsoft.com/office/drawing/2014/main" id="{BBF76EDC-3F22-4DF3-8E14-B2067CEF0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11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1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1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3">
              <a:extLst>
                <a:ext uri="{FF2B5EF4-FFF2-40B4-BE49-F238E27FC236}">
                  <a16:creationId xmlns:a16="http://schemas.microsoft.com/office/drawing/2014/main" id="{A3429A8A-8BE2-43DC-BBF6-6D48A3A05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755650"/>
              <a:ext cx="39688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4">
              <a:extLst>
                <a:ext uri="{FF2B5EF4-FFF2-40B4-BE49-F238E27FC236}">
                  <a16:creationId xmlns:a16="http://schemas.microsoft.com/office/drawing/2014/main" id="{4D727443-F617-4E6B-BBF2-2526BB3FA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4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4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5">
              <a:extLst>
                <a:ext uri="{FF2B5EF4-FFF2-40B4-BE49-F238E27FC236}">
                  <a16:creationId xmlns:a16="http://schemas.microsoft.com/office/drawing/2014/main" id="{E51A7D3E-1500-47DF-A034-F21242355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4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6">
              <a:extLst>
                <a:ext uri="{FF2B5EF4-FFF2-40B4-BE49-F238E27FC236}">
                  <a16:creationId xmlns:a16="http://schemas.microsoft.com/office/drawing/2014/main" id="{078E283E-E897-42E8-B756-FA94D8669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4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7">
              <a:extLst>
                <a:ext uri="{FF2B5EF4-FFF2-40B4-BE49-F238E27FC236}">
                  <a16:creationId xmlns:a16="http://schemas.microsoft.com/office/drawing/2014/main" id="{AA28B08D-C6F3-4AED-A8E6-238FC76AA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4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4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8">
              <a:extLst>
                <a:ext uri="{FF2B5EF4-FFF2-40B4-BE49-F238E27FC236}">
                  <a16:creationId xmlns:a16="http://schemas.microsoft.com/office/drawing/2014/main" id="{11FD0F8D-5C37-4466-B947-D5DA45873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4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9">
              <a:extLst>
                <a:ext uri="{FF2B5EF4-FFF2-40B4-BE49-F238E27FC236}">
                  <a16:creationId xmlns:a16="http://schemas.microsoft.com/office/drawing/2014/main" id="{CBB36E4C-598F-450C-9629-C63DF6710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755650"/>
              <a:ext cx="42863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0">
              <a:extLst>
                <a:ext uri="{FF2B5EF4-FFF2-40B4-BE49-F238E27FC236}">
                  <a16:creationId xmlns:a16="http://schemas.microsoft.com/office/drawing/2014/main" id="{695382CD-1D55-4F2F-ACDF-0C679B466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2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2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1">
              <a:extLst>
                <a:ext uri="{FF2B5EF4-FFF2-40B4-BE49-F238E27FC236}">
                  <a16:creationId xmlns:a16="http://schemas.microsoft.com/office/drawing/2014/main" id="{E631C064-A750-4A4B-AE7C-FDF7B4CD8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2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2">
              <a:extLst>
                <a:ext uri="{FF2B5EF4-FFF2-40B4-BE49-F238E27FC236}">
                  <a16:creationId xmlns:a16="http://schemas.microsoft.com/office/drawing/2014/main" id="{F1A543AD-BD1B-4DDA-A780-2455B1AC0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755650"/>
              <a:ext cx="822325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3">
              <a:extLst>
                <a:ext uri="{FF2B5EF4-FFF2-40B4-BE49-F238E27FC236}">
                  <a16:creationId xmlns:a16="http://schemas.microsoft.com/office/drawing/2014/main" id="{885367DF-8DC4-47C8-8029-8BF22C746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950913"/>
              <a:ext cx="8223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74">
              <a:extLst>
                <a:ext uri="{FF2B5EF4-FFF2-40B4-BE49-F238E27FC236}">
                  <a16:creationId xmlns:a16="http://schemas.microsoft.com/office/drawing/2014/main" id="{95F6D5A2-E27F-41FB-AE76-BC6084951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5">
              <a:extLst>
                <a:ext uri="{FF2B5EF4-FFF2-40B4-BE49-F238E27FC236}">
                  <a16:creationId xmlns:a16="http://schemas.microsoft.com/office/drawing/2014/main" id="{48E3D338-7440-496E-939D-E3C46E26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0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6">
              <a:extLst>
                <a:ext uri="{FF2B5EF4-FFF2-40B4-BE49-F238E27FC236}">
                  <a16:creationId xmlns:a16="http://schemas.microsoft.com/office/drawing/2014/main" id="{7350E51F-6ADF-4874-83D0-C0529230A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10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0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0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7">
              <a:extLst>
                <a:ext uri="{FF2B5EF4-FFF2-40B4-BE49-F238E27FC236}">
                  <a16:creationId xmlns:a16="http://schemas.microsoft.com/office/drawing/2014/main" id="{686AD2B7-4474-4383-9862-3DA0232439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263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8">
              <a:extLst>
                <a:ext uri="{FF2B5EF4-FFF2-40B4-BE49-F238E27FC236}">
                  <a16:creationId xmlns:a16="http://schemas.microsoft.com/office/drawing/2014/main" id="{C420D568-D93D-4A1B-8BE2-C75B2936C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0 w 126"/>
                <a:gd name="T1" fmla="*/ 112 h 124"/>
                <a:gd name="T2" fmla="*/ 114 w 126"/>
                <a:gd name="T3" fmla="*/ 0 h 124"/>
                <a:gd name="T4" fmla="*/ 126 w 126"/>
                <a:gd name="T5" fmla="*/ 12 h 124"/>
                <a:gd name="T6" fmla="*/ 12 w 126"/>
                <a:gd name="T7" fmla="*/ 124 h 124"/>
                <a:gd name="T8" fmla="*/ 0 w 126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0" y="112"/>
                  </a:moveTo>
                  <a:lnTo>
                    <a:pt x="114" y="0"/>
                  </a:lnTo>
                  <a:lnTo>
                    <a:pt x="126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9">
              <a:extLst>
                <a:ext uri="{FF2B5EF4-FFF2-40B4-BE49-F238E27FC236}">
                  <a16:creationId xmlns:a16="http://schemas.microsoft.com/office/drawing/2014/main" id="{C9BA9E8D-C011-40E2-A44D-83B7D6C54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12 w 126"/>
                <a:gd name="T1" fmla="*/ 0 h 124"/>
                <a:gd name="T2" fmla="*/ 126 w 126"/>
                <a:gd name="T3" fmla="*/ 112 h 124"/>
                <a:gd name="T4" fmla="*/ 114 w 126"/>
                <a:gd name="T5" fmla="*/ 124 h 124"/>
                <a:gd name="T6" fmla="*/ 0 w 126"/>
                <a:gd name="T7" fmla="*/ 12 h 124"/>
                <a:gd name="T8" fmla="*/ 12 w 126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12" y="0"/>
                  </a:moveTo>
                  <a:lnTo>
                    <a:pt x="126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0">
              <a:extLst>
                <a:ext uri="{FF2B5EF4-FFF2-40B4-BE49-F238E27FC236}">
                  <a16:creationId xmlns:a16="http://schemas.microsoft.com/office/drawing/2014/main" id="{36DC91EE-447E-4D83-A2D8-A3579AC28F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2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1">
              <a:extLst>
                <a:ext uri="{FF2B5EF4-FFF2-40B4-BE49-F238E27FC236}">
                  <a16:creationId xmlns:a16="http://schemas.microsoft.com/office/drawing/2014/main" id="{B2837E5B-C037-4D90-A97E-6D8B691CD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2">
              <a:extLst>
                <a:ext uri="{FF2B5EF4-FFF2-40B4-BE49-F238E27FC236}">
                  <a16:creationId xmlns:a16="http://schemas.microsoft.com/office/drawing/2014/main" id="{902A64A8-6CF2-489A-9F90-A7CD0C5C1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3">
              <a:extLst>
                <a:ext uri="{FF2B5EF4-FFF2-40B4-BE49-F238E27FC236}">
                  <a16:creationId xmlns:a16="http://schemas.microsoft.com/office/drawing/2014/main" id="{2804124A-4127-4217-9559-F4CEB777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025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4">
              <a:extLst>
                <a:ext uri="{FF2B5EF4-FFF2-40B4-BE49-F238E27FC236}">
                  <a16:creationId xmlns:a16="http://schemas.microsoft.com/office/drawing/2014/main" id="{4268B51E-8E92-417C-960D-8B3970276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5">
              <a:extLst>
                <a:ext uri="{FF2B5EF4-FFF2-40B4-BE49-F238E27FC236}">
                  <a16:creationId xmlns:a16="http://schemas.microsoft.com/office/drawing/2014/main" id="{5C9F3032-6476-4107-8093-1A0F86AE9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6">
              <a:extLst>
                <a:ext uri="{FF2B5EF4-FFF2-40B4-BE49-F238E27FC236}">
                  <a16:creationId xmlns:a16="http://schemas.microsoft.com/office/drawing/2014/main" id="{E9116AB6-1454-4197-B133-956D6BE04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950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7">
              <a:extLst>
                <a:ext uri="{FF2B5EF4-FFF2-40B4-BE49-F238E27FC236}">
                  <a16:creationId xmlns:a16="http://schemas.microsoft.com/office/drawing/2014/main" id="{5C3E7896-2E2F-46CC-864B-8FE073A54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  <a:gd name="T10" fmla="*/ 869 w 869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  <a:lnTo>
                    <a:pt x="8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8">
              <a:extLst>
                <a:ext uri="{FF2B5EF4-FFF2-40B4-BE49-F238E27FC236}">
                  <a16:creationId xmlns:a16="http://schemas.microsoft.com/office/drawing/2014/main" id="{ABF692ED-9654-4B06-9600-9F3148E1E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89">
              <a:extLst>
                <a:ext uri="{FF2B5EF4-FFF2-40B4-BE49-F238E27FC236}">
                  <a16:creationId xmlns:a16="http://schemas.microsoft.com/office/drawing/2014/main" id="{C9F8889F-8D96-4252-801F-26EC1315AE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3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90">
              <a:extLst>
                <a:ext uri="{FF2B5EF4-FFF2-40B4-BE49-F238E27FC236}">
                  <a16:creationId xmlns:a16="http://schemas.microsoft.com/office/drawing/2014/main" id="{699899DD-6A51-461B-AC44-ACC6953DF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1">
              <a:extLst>
                <a:ext uri="{FF2B5EF4-FFF2-40B4-BE49-F238E27FC236}">
                  <a16:creationId xmlns:a16="http://schemas.microsoft.com/office/drawing/2014/main" id="{6D668B86-D173-434E-A0DA-9F19AF564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2">
              <a:extLst>
                <a:ext uri="{FF2B5EF4-FFF2-40B4-BE49-F238E27FC236}">
                  <a16:creationId xmlns:a16="http://schemas.microsoft.com/office/drawing/2014/main" id="{480AC855-0BF6-45B7-B6BE-8A9F1F842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438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3">
              <a:extLst>
                <a:ext uri="{FF2B5EF4-FFF2-40B4-BE49-F238E27FC236}">
                  <a16:creationId xmlns:a16="http://schemas.microsoft.com/office/drawing/2014/main" id="{C51850BF-ED3A-4DE3-8F1B-EFEC16B6F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0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4">
              <a:extLst>
                <a:ext uri="{FF2B5EF4-FFF2-40B4-BE49-F238E27FC236}">
                  <a16:creationId xmlns:a16="http://schemas.microsoft.com/office/drawing/2014/main" id="{568BDB93-27C4-4F16-B39F-31D95AB7A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10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0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0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95">
              <a:extLst>
                <a:ext uri="{FF2B5EF4-FFF2-40B4-BE49-F238E27FC236}">
                  <a16:creationId xmlns:a16="http://schemas.microsoft.com/office/drawing/2014/main" id="{1D4BE679-7E19-4F73-926F-22949A557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6">
              <a:extLst>
                <a:ext uri="{FF2B5EF4-FFF2-40B4-BE49-F238E27FC236}">
                  <a16:creationId xmlns:a16="http://schemas.microsoft.com/office/drawing/2014/main" id="{D70A3459-A1AE-47E9-816E-E9695F654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5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5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7">
              <a:extLst>
                <a:ext uri="{FF2B5EF4-FFF2-40B4-BE49-F238E27FC236}">
                  <a16:creationId xmlns:a16="http://schemas.microsoft.com/office/drawing/2014/main" id="{8FA5C4C3-5B4C-4055-A04C-7C47F523B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5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5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98">
              <a:extLst>
                <a:ext uri="{FF2B5EF4-FFF2-40B4-BE49-F238E27FC236}">
                  <a16:creationId xmlns:a16="http://schemas.microsoft.com/office/drawing/2014/main" id="{98692A75-D2A2-42C2-93F6-159E93BF3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025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9">
              <a:extLst>
                <a:ext uri="{FF2B5EF4-FFF2-40B4-BE49-F238E27FC236}">
                  <a16:creationId xmlns:a16="http://schemas.microsoft.com/office/drawing/2014/main" id="{8DCCF4B5-09FD-48BE-8EE7-F207AE75D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00">
              <a:extLst>
                <a:ext uri="{FF2B5EF4-FFF2-40B4-BE49-F238E27FC236}">
                  <a16:creationId xmlns:a16="http://schemas.microsoft.com/office/drawing/2014/main" id="{665A8DAC-93B1-426C-9D9E-388F557BB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01">
              <a:extLst>
                <a:ext uri="{FF2B5EF4-FFF2-40B4-BE49-F238E27FC236}">
                  <a16:creationId xmlns:a16="http://schemas.microsoft.com/office/drawing/2014/main" id="{5DB23F76-C46F-4D25-BAE3-3F63578C1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13" y="628650"/>
              <a:ext cx="652463" cy="474662"/>
            </a:xfrm>
            <a:custGeom>
              <a:avLst/>
              <a:gdLst>
                <a:gd name="T0" fmla="*/ 205 w 205"/>
                <a:gd name="T1" fmla="*/ 149 h 149"/>
                <a:gd name="T2" fmla="*/ 0 w 205"/>
                <a:gd name="T3" fmla="*/ 149 h 149"/>
                <a:gd name="T4" fmla="*/ 0 w 205"/>
                <a:gd name="T5" fmla="*/ 0 h 149"/>
                <a:gd name="T6" fmla="*/ 125 w 205"/>
                <a:gd name="T7" fmla="*/ 0 h 149"/>
                <a:gd name="T8" fmla="*/ 205 w 205"/>
                <a:gd name="T9" fmla="*/ 67 h 149"/>
                <a:gd name="T10" fmla="*/ 205 w 205"/>
                <a:gd name="T1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149">
                  <a:moveTo>
                    <a:pt x="205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9" y="0"/>
                    <a:pt x="205" y="30"/>
                    <a:pt x="205" y="67"/>
                  </a:cubicBezTo>
                  <a:lnTo>
                    <a:pt x="20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102">
              <a:extLst>
                <a:ext uri="{FF2B5EF4-FFF2-40B4-BE49-F238E27FC236}">
                  <a16:creationId xmlns:a16="http://schemas.microsoft.com/office/drawing/2014/main" id="{98FB8992-41D8-4BCA-9F9B-7BB08EB21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38" y="698500"/>
              <a:ext cx="219075" cy="4905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3">
              <a:extLst>
                <a:ext uri="{FF2B5EF4-FFF2-40B4-BE49-F238E27FC236}">
                  <a16:creationId xmlns:a16="http://schemas.microsoft.com/office/drawing/2014/main" id="{1299055D-271D-4FE0-A61F-1E494C1FD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63" y="1588"/>
              <a:ext cx="3952875" cy="977900"/>
            </a:xfrm>
            <a:custGeom>
              <a:avLst/>
              <a:gdLst>
                <a:gd name="T0" fmla="*/ 2474 w 2490"/>
                <a:gd name="T1" fmla="*/ 616 h 616"/>
                <a:gd name="T2" fmla="*/ 580 w 2490"/>
                <a:gd name="T3" fmla="*/ 48 h 616"/>
                <a:gd name="T4" fmla="*/ 28 w 2490"/>
                <a:gd name="T5" fmla="*/ 469 h 616"/>
                <a:gd name="T6" fmla="*/ 0 w 2490"/>
                <a:gd name="T7" fmla="*/ 437 h 616"/>
                <a:gd name="T8" fmla="*/ 572 w 2490"/>
                <a:gd name="T9" fmla="*/ 0 h 616"/>
                <a:gd name="T10" fmla="*/ 2490 w 2490"/>
                <a:gd name="T11" fmla="*/ 578 h 616"/>
                <a:gd name="T12" fmla="*/ 2474 w 2490"/>
                <a:gd name="T13" fmla="*/ 61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0" h="616">
                  <a:moveTo>
                    <a:pt x="2474" y="616"/>
                  </a:moveTo>
                  <a:lnTo>
                    <a:pt x="580" y="48"/>
                  </a:lnTo>
                  <a:lnTo>
                    <a:pt x="28" y="469"/>
                  </a:lnTo>
                  <a:lnTo>
                    <a:pt x="0" y="437"/>
                  </a:lnTo>
                  <a:lnTo>
                    <a:pt x="572" y="0"/>
                  </a:lnTo>
                  <a:lnTo>
                    <a:pt x="2490" y="578"/>
                  </a:lnTo>
                  <a:lnTo>
                    <a:pt x="2474" y="6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104">
              <a:extLst>
                <a:ext uri="{FF2B5EF4-FFF2-40B4-BE49-F238E27FC236}">
                  <a16:creationId xmlns:a16="http://schemas.microsoft.com/office/drawing/2014/main" id="{DC3E0313-F5D2-446F-8C9E-0BB08F788E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4188" y="966788"/>
              <a:ext cx="44450" cy="1012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105">
              <a:extLst>
                <a:ext uri="{FF2B5EF4-FFF2-40B4-BE49-F238E27FC236}">
                  <a16:creationId xmlns:a16="http://schemas.microsoft.com/office/drawing/2014/main" id="{D50BFBCE-1EB5-437F-9FD7-638AB3DA9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875" y="1938338"/>
              <a:ext cx="736600" cy="2413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106">
              <a:extLst>
                <a:ext uri="{FF2B5EF4-FFF2-40B4-BE49-F238E27FC236}">
                  <a16:creationId xmlns:a16="http://schemas.microsoft.com/office/drawing/2014/main" id="{2F1E5086-8982-443D-BEF9-2058DE2CC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1855788"/>
              <a:ext cx="1873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107">
              <a:extLst>
                <a:ext uri="{FF2B5EF4-FFF2-40B4-BE49-F238E27FC236}">
                  <a16:creationId xmlns:a16="http://schemas.microsoft.com/office/drawing/2014/main" id="{740418B9-6504-4A49-9CB6-2F360F7FEB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825" y="752475"/>
              <a:ext cx="771525" cy="365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8">
              <a:extLst>
                <a:ext uri="{FF2B5EF4-FFF2-40B4-BE49-F238E27FC236}">
                  <a16:creationId xmlns:a16="http://schemas.microsoft.com/office/drawing/2014/main" id="{CB743A0F-828B-4301-9A0C-834C88016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825" y="900113"/>
              <a:ext cx="1287463" cy="88900"/>
            </a:xfrm>
            <a:custGeom>
              <a:avLst/>
              <a:gdLst>
                <a:gd name="T0" fmla="*/ 0 w 811"/>
                <a:gd name="T1" fmla="*/ 56 h 56"/>
                <a:gd name="T2" fmla="*/ 0 w 811"/>
                <a:gd name="T3" fmla="*/ 30 h 56"/>
                <a:gd name="T4" fmla="*/ 725 w 811"/>
                <a:gd name="T5" fmla="*/ 30 h 56"/>
                <a:gd name="T6" fmla="*/ 735 w 811"/>
                <a:gd name="T7" fmla="*/ 0 h 56"/>
                <a:gd name="T8" fmla="*/ 811 w 811"/>
                <a:gd name="T9" fmla="*/ 30 h 56"/>
                <a:gd name="T10" fmla="*/ 811 w 811"/>
                <a:gd name="T11" fmla="*/ 56 h 56"/>
                <a:gd name="T12" fmla="*/ 0 w 811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1" h="56">
                  <a:moveTo>
                    <a:pt x="0" y="56"/>
                  </a:moveTo>
                  <a:lnTo>
                    <a:pt x="0" y="30"/>
                  </a:lnTo>
                  <a:lnTo>
                    <a:pt x="725" y="30"/>
                  </a:lnTo>
                  <a:lnTo>
                    <a:pt x="735" y="0"/>
                  </a:lnTo>
                  <a:lnTo>
                    <a:pt x="811" y="30"/>
                  </a:lnTo>
                  <a:lnTo>
                    <a:pt x="811" y="56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109">
              <a:extLst>
                <a:ext uri="{FF2B5EF4-FFF2-40B4-BE49-F238E27FC236}">
                  <a16:creationId xmlns:a16="http://schemas.microsoft.com/office/drawing/2014/main" id="{1618E242-9C49-428F-A32A-616B88D8B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425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110">
              <a:extLst>
                <a:ext uri="{FF2B5EF4-FFF2-40B4-BE49-F238E27FC236}">
                  <a16:creationId xmlns:a16="http://schemas.microsoft.com/office/drawing/2014/main" id="{FF6000E8-694A-4928-952B-49DE66E674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9700" y="820738"/>
              <a:ext cx="38100" cy="133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11">
              <a:extLst>
                <a:ext uri="{FF2B5EF4-FFF2-40B4-BE49-F238E27FC236}">
                  <a16:creationId xmlns:a16="http://schemas.microsoft.com/office/drawing/2014/main" id="{610D562F-2DE8-4F64-A823-89325B8B4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0 w 117"/>
                <a:gd name="T1" fmla="*/ 105 h 117"/>
                <a:gd name="T2" fmla="*/ 107 w 117"/>
                <a:gd name="T3" fmla="*/ 0 h 117"/>
                <a:gd name="T4" fmla="*/ 117 w 117"/>
                <a:gd name="T5" fmla="*/ 11 h 117"/>
                <a:gd name="T6" fmla="*/ 12 w 117"/>
                <a:gd name="T7" fmla="*/ 117 h 117"/>
                <a:gd name="T8" fmla="*/ 0 w 117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0" y="105"/>
                  </a:moveTo>
                  <a:lnTo>
                    <a:pt x="107" y="0"/>
                  </a:lnTo>
                  <a:lnTo>
                    <a:pt x="117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2">
              <a:extLst>
                <a:ext uri="{FF2B5EF4-FFF2-40B4-BE49-F238E27FC236}">
                  <a16:creationId xmlns:a16="http://schemas.microsoft.com/office/drawing/2014/main" id="{17F56CFB-9A92-469C-9D91-DB9BC07E4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814388"/>
              <a:ext cx="142875" cy="139700"/>
            </a:xfrm>
            <a:custGeom>
              <a:avLst/>
              <a:gdLst>
                <a:gd name="T0" fmla="*/ 0 w 90"/>
                <a:gd name="T1" fmla="*/ 78 h 88"/>
                <a:gd name="T2" fmla="*/ 78 w 90"/>
                <a:gd name="T3" fmla="*/ 0 h 88"/>
                <a:gd name="T4" fmla="*/ 90 w 90"/>
                <a:gd name="T5" fmla="*/ 10 h 88"/>
                <a:gd name="T6" fmla="*/ 12 w 90"/>
                <a:gd name="T7" fmla="*/ 88 h 88"/>
                <a:gd name="T8" fmla="*/ 0 w 90"/>
                <a:gd name="T9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8">
                  <a:moveTo>
                    <a:pt x="0" y="78"/>
                  </a:moveTo>
                  <a:lnTo>
                    <a:pt x="78" y="0"/>
                  </a:lnTo>
                  <a:lnTo>
                    <a:pt x="90" y="10"/>
                  </a:lnTo>
                  <a:lnTo>
                    <a:pt x="12" y="8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3">
              <a:extLst>
                <a:ext uri="{FF2B5EF4-FFF2-40B4-BE49-F238E27FC236}">
                  <a16:creationId xmlns:a16="http://schemas.microsoft.com/office/drawing/2014/main" id="{082643CD-2523-42B2-8502-F6B1FB7DD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12 w 117"/>
                <a:gd name="T1" fmla="*/ 0 h 117"/>
                <a:gd name="T2" fmla="*/ 117 w 117"/>
                <a:gd name="T3" fmla="*/ 105 h 117"/>
                <a:gd name="T4" fmla="*/ 107 w 117"/>
                <a:gd name="T5" fmla="*/ 117 h 117"/>
                <a:gd name="T6" fmla="*/ 0 w 117"/>
                <a:gd name="T7" fmla="*/ 11 h 117"/>
                <a:gd name="T8" fmla="*/ 12 w 11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12" y="0"/>
                  </a:moveTo>
                  <a:lnTo>
                    <a:pt x="117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14">
              <a:extLst>
                <a:ext uri="{FF2B5EF4-FFF2-40B4-BE49-F238E27FC236}">
                  <a16:creationId xmlns:a16="http://schemas.microsoft.com/office/drawing/2014/main" id="{B1FED55C-27CF-4A88-BCF5-D8DE6FE34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2038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5">
              <a:extLst>
                <a:ext uri="{FF2B5EF4-FFF2-40B4-BE49-F238E27FC236}">
                  <a16:creationId xmlns:a16="http://schemas.microsoft.com/office/drawing/2014/main" id="{D5FACEB9-08D3-40FE-BECB-0507FBE6C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4 w 116"/>
                <a:gd name="T3" fmla="*/ 0 h 117"/>
                <a:gd name="T4" fmla="*/ 116 w 116"/>
                <a:gd name="T5" fmla="*/ 11 h 117"/>
                <a:gd name="T6" fmla="*/ 10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4" y="0"/>
                  </a:lnTo>
                  <a:lnTo>
                    <a:pt x="116" y="11"/>
                  </a:lnTo>
                  <a:lnTo>
                    <a:pt x="10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6">
              <a:extLst>
                <a:ext uri="{FF2B5EF4-FFF2-40B4-BE49-F238E27FC236}">
                  <a16:creationId xmlns:a16="http://schemas.microsoft.com/office/drawing/2014/main" id="{8C2B8C2F-810D-4963-AB28-37918035A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10 w 116"/>
                <a:gd name="T1" fmla="*/ 0 h 117"/>
                <a:gd name="T2" fmla="*/ 116 w 116"/>
                <a:gd name="T3" fmla="*/ 105 h 117"/>
                <a:gd name="T4" fmla="*/ 104 w 116"/>
                <a:gd name="T5" fmla="*/ 117 h 117"/>
                <a:gd name="T6" fmla="*/ 0 w 116"/>
                <a:gd name="T7" fmla="*/ 11 h 117"/>
                <a:gd name="T8" fmla="*/ 10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0" y="0"/>
                  </a:moveTo>
                  <a:lnTo>
                    <a:pt x="116" y="105"/>
                  </a:lnTo>
                  <a:lnTo>
                    <a:pt x="104" y="117"/>
                  </a:lnTo>
                  <a:lnTo>
                    <a:pt x="0" y="11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17">
              <a:extLst>
                <a:ext uri="{FF2B5EF4-FFF2-40B4-BE49-F238E27FC236}">
                  <a16:creationId xmlns:a16="http://schemas.microsoft.com/office/drawing/2014/main" id="{5F5F0E86-6CE7-4E9D-8C26-2DE0C32DC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7413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8">
              <a:extLst>
                <a:ext uri="{FF2B5EF4-FFF2-40B4-BE49-F238E27FC236}">
                  <a16:creationId xmlns:a16="http://schemas.microsoft.com/office/drawing/2014/main" id="{4C9360A6-A811-496A-B1D2-D97366C44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0 w 119"/>
                <a:gd name="T1" fmla="*/ 105 h 117"/>
                <a:gd name="T2" fmla="*/ 107 w 119"/>
                <a:gd name="T3" fmla="*/ 0 h 117"/>
                <a:gd name="T4" fmla="*/ 119 w 119"/>
                <a:gd name="T5" fmla="*/ 11 h 117"/>
                <a:gd name="T6" fmla="*/ 12 w 119"/>
                <a:gd name="T7" fmla="*/ 117 h 117"/>
                <a:gd name="T8" fmla="*/ 0 w 119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0" y="105"/>
                  </a:moveTo>
                  <a:lnTo>
                    <a:pt x="107" y="0"/>
                  </a:lnTo>
                  <a:lnTo>
                    <a:pt x="119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9">
              <a:extLst>
                <a:ext uri="{FF2B5EF4-FFF2-40B4-BE49-F238E27FC236}">
                  <a16:creationId xmlns:a16="http://schemas.microsoft.com/office/drawing/2014/main" id="{58E21B91-117B-439A-A29F-5BA09F9A1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12 w 119"/>
                <a:gd name="T1" fmla="*/ 0 h 117"/>
                <a:gd name="T2" fmla="*/ 119 w 119"/>
                <a:gd name="T3" fmla="*/ 105 h 117"/>
                <a:gd name="T4" fmla="*/ 107 w 119"/>
                <a:gd name="T5" fmla="*/ 117 h 117"/>
                <a:gd name="T6" fmla="*/ 0 w 119"/>
                <a:gd name="T7" fmla="*/ 11 h 117"/>
                <a:gd name="T8" fmla="*/ 12 w 11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12" y="0"/>
                  </a:moveTo>
                  <a:lnTo>
                    <a:pt x="119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120">
              <a:extLst>
                <a:ext uri="{FF2B5EF4-FFF2-40B4-BE49-F238E27FC236}">
                  <a16:creationId xmlns:a16="http://schemas.microsoft.com/office/drawing/2014/main" id="{CAE4B2B1-839D-46A4-8867-40047D2F8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200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1">
              <a:extLst>
                <a:ext uri="{FF2B5EF4-FFF2-40B4-BE49-F238E27FC236}">
                  <a16:creationId xmlns:a16="http://schemas.microsoft.com/office/drawing/2014/main" id="{A6B6E817-489C-4D87-9D64-DEBDC50CC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6 w 116"/>
                <a:gd name="T3" fmla="*/ 0 h 117"/>
                <a:gd name="T4" fmla="*/ 116 w 116"/>
                <a:gd name="T5" fmla="*/ 11 h 117"/>
                <a:gd name="T6" fmla="*/ 12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6" y="0"/>
                  </a:lnTo>
                  <a:lnTo>
                    <a:pt x="116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2">
              <a:extLst>
                <a:ext uri="{FF2B5EF4-FFF2-40B4-BE49-F238E27FC236}">
                  <a16:creationId xmlns:a16="http://schemas.microsoft.com/office/drawing/2014/main" id="{C0DC8B36-D047-4C6E-9B62-68EF1ED93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12 w 116"/>
                <a:gd name="T1" fmla="*/ 0 h 117"/>
                <a:gd name="T2" fmla="*/ 116 w 116"/>
                <a:gd name="T3" fmla="*/ 105 h 117"/>
                <a:gd name="T4" fmla="*/ 106 w 116"/>
                <a:gd name="T5" fmla="*/ 117 h 117"/>
                <a:gd name="T6" fmla="*/ 0 w 116"/>
                <a:gd name="T7" fmla="*/ 11 h 117"/>
                <a:gd name="T8" fmla="*/ 12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2" y="0"/>
                  </a:moveTo>
                  <a:lnTo>
                    <a:pt x="116" y="105"/>
                  </a:lnTo>
                  <a:lnTo>
                    <a:pt x="106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123">
              <a:extLst>
                <a:ext uri="{FF2B5EF4-FFF2-40B4-BE49-F238E27FC236}">
                  <a16:creationId xmlns:a16="http://schemas.microsoft.com/office/drawing/2014/main" id="{C4CB6B29-E591-4385-B4C4-B9BD74546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875" y="2192338"/>
              <a:ext cx="736600" cy="2428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4">
              <a:extLst>
                <a:ext uri="{FF2B5EF4-FFF2-40B4-BE49-F238E27FC236}">
                  <a16:creationId xmlns:a16="http://schemas.microsoft.com/office/drawing/2014/main" id="{5168B1A0-661D-4125-B36B-F703E31D7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" y="695325"/>
              <a:ext cx="206375" cy="676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5">
              <a:extLst>
                <a:ext uri="{FF2B5EF4-FFF2-40B4-BE49-F238E27FC236}">
                  <a16:creationId xmlns:a16="http://schemas.microsoft.com/office/drawing/2014/main" id="{D5400CFC-0D34-48DD-9E23-D1FE1E26A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" y="4430713"/>
              <a:ext cx="1154113" cy="207962"/>
            </a:xfrm>
            <a:custGeom>
              <a:avLst/>
              <a:gdLst>
                <a:gd name="T0" fmla="*/ 362 w 362"/>
                <a:gd name="T1" fmla="*/ 31 h 65"/>
                <a:gd name="T2" fmla="*/ 362 w 362"/>
                <a:gd name="T3" fmla="*/ 65 h 65"/>
                <a:gd name="T4" fmla="*/ 0 w 362"/>
                <a:gd name="T5" fmla="*/ 65 h 65"/>
                <a:gd name="T6" fmla="*/ 0 w 362"/>
                <a:gd name="T7" fmla="*/ 31 h 65"/>
                <a:gd name="T8" fmla="*/ 30 w 362"/>
                <a:gd name="T9" fmla="*/ 0 h 65"/>
                <a:gd name="T10" fmla="*/ 332 w 362"/>
                <a:gd name="T11" fmla="*/ 0 h 65"/>
                <a:gd name="T12" fmla="*/ 362 w 362"/>
                <a:gd name="T13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" h="65">
                  <a:moveTo>
                    <a:pt x="362" y="31"/>
                  </a:moveTo>
                  <a:cubicBezTo>
                    <a:pt x="362" y="65"/>
                    <a:pt x="362" y="65"/>
                    <a:pt x="362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332" y="0"/>
                    <a:pt x="332" y="0"/>
                    <a:pt x="332" y="0"/>
                  </a:cubicBezTo>
                  <a:cubicBezTo>
                    <a:pt x="349" y="0"/>
                    <a:pt x="362" y="14"/>
                    <a:pt x="36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BE32354F-39EA-E16A-EF94-6A332E704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32" y="1164497"/>
            <a:ext cx="10323571" cy="5476935"/>
          </a:xfrm>
          <a:prstGeom prst="rect">
            <a:avLst/>
          </a:prstGeom>
        </p:spPr>
      </p:pic>
      <p:pic>
        <p:nvPicPr>
          <p:cNvPr id="131" name="Imagen 130">
            <a:extLst>
              <a:ext uri="{FF2B5EF4-FFF2-40B4-BE49-F238E27FC236}">
                <a16:creationId xmlns:a16="http://schemas.microsoft.com/office/drawing/2014/main" id="{0F97F984-A1E5-7825-4A3D-79F0979BB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703" y="5227548"/>
            <a:ext cx="983297" cy="141388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976975D-9A31-E180-1CBE-F40928848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6910" y="168463"/>
            <a:ext cx="2235090" cy="76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24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5E62B5C-051B-434C-CD36-EB5B99D9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2" y="2031160"/>
            <a:ext cx="6175186" cy="21012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8A19C5-5CA5-4936-8522-498B59C29AFB}"/>
              </a:ext>
            </a:extLst>
          </p:cNvPr>
          <p:cNvSpPr txBox="1"/>
          <p:nvPr/>
        </p:nvSpPr>
        <p:spPr>
          <a:xfrm>
            <a:off x="5502780" y="219906"/>
            <a:ext cx="61916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u="sng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Contacto</a:t>
            </a:r>
            <a:endParaRPr lang="ko-KR" altLang="en-US" sz="5400" u="sng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3669593-449A-4097-BAE8-B696808186D1}"/>
              </a:ext>
            </a:extLst>
          </p:cNvPr>
          <p:cNvGrpSpPr/>
          <p:nvPr/>
        </p:nvGrpSpPr>
        <p:grpSpPr>
          <a:xfrm>
            <a:off x="-18720" y="6478344"/>
            <a:ext cx="12210572" cy="379656"/>
            <a:chOff x="3638881" y="1932349"/>
            <a:chExt cx="12210572" cy="37965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C24AA6F-3093-4DD5-9025-F1BA8C903230}"/>
                </a:ext>
              </a:extLst>
            </p:cNvPr>
            <p:cNvSpPr/>
            <p:nvPr/>
          </p:nvSpPr>
          <p:spPr>
            <a:xfrm>
              <a:off x="3657453" y="1932349"/>
              <a:ext cx="12192000" cy="3796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6675851-B4FD-4A11-9E21-B9607E8311C4}"/>
                </a:ext>
              </a:extLst>
            </p:cNvPr>
            <p:cNvSpPr/>
            <p:nvPr/>
          </p:nvSpPr>
          <p:spPr>
            <a:xfrm>
              <a:off x="3638881" y="1933431"/>
              <a:ext cx="12192000" cy="378573"/>
            </a:xfrm>
            <a:custGeom>
              <a:avLst/>
              <a:gdLst>
                <a:gd name="connsiteX0" fmla="*/ 12087076 w 12192000"/>
                <a:gd name="connsiteY0" fmla="*/ 0 h 362454"/>
                <a:gd name="connsiteX1" fmla="*/ 12192000 w 12192000"/>
                <a:gd name="connsiteY1" fmla="*/ 0 h 362454"/>
                <a:gd name="connsiteX2" fmla="*/ 12027806 w 12192000"/>
                <a:gd name="connsiteY2" fmla="*/ 362454 h 362454"/>
                <a:gd name="connsiteX3" fmla="*/ 11922882 w 12192000"/>
                <a:gd name="connsiteY3" fmla="*/ 362454 h 362454"/>
                <a:gd name="connsiteX4" fmla="*/ 11882077 w 12192000"/>
                <a:gd name="connsiteY4" fmla="*/ 0 h 362454"/>
                <a:gd name="connsiteX5" fmla="*/ 11987001 w 12192000"/>
                <a:gd name="connsiteY5" fmla="*/ 0 h 362454"/>
                <a:gd name="connsiteX6" fmla="*/ 11822807 w 12192000"/>
                <a:gd name="connsiteY6" fmla="*/ 362454 h 362454"/>
                <a:gd name="connsiteX7" fmla="*/ 11717883 w 12192000"/>
                <a:gd name="connsiteY7" fmla="*/ 362454 h 362454"/>
                <a:gd name="connsiteX8" fmla="*/ 11677076 w 12192000"/>
                <a:gd name="connsiteY8" fmla="*/ 0 h 362454"/>
                <a:gd name="connsiteX9" fmla="*/ 11782000 w 12192000"/>
                <a:gd name="connsiteY9" fmla="*/ 0 h 362454"/>
                <a:gd name="connsiteX10" fmla="*/ 11617806 w 12192000"/>
                <a:gd name="connsiteY10" fmla="*/ 362454 h 362454"/>
                <a:gd name="connsiteX11" fmla="*/ 11512882 w 12192000"/>
                <a:gd name="connsiteY11" fmla="*/ 362454 h 362454"/>
                <a:gd name="connsiteX12" fmla="*/ 11472075 w 12192000"/>
                <a:gd name="connsiteY12" fmla="*/ 0 h 362454"/>
                <a:gd name="connsiteX13" fmla="*/ 11576999 w 12192000"/>
                <a:gd name="connsiteY13" fmla="*/ 0 h 362454"/>
                <a:gd name="connsiteX14" fmla="*/ 11412805 w 12192000"/>
                <a:gd name="connsiteY14" fmla="*/ 362454 h 362454"/>
                <a:gd name="connsiteX15" fmla="*/ 11307881 w 12192000"/>
                <a:gd name="connsiteY15" fmla="*/ 362454 h 362454"/>
                <a:gd name="connsiteX16" fmla="*/ 11267074 w 12192000"/>
                <a:gd name="connsiteY16" fmla="*/ 0 h 362454"/>
                <a:gd name="connsiteX17" fmla="*/ 11371998 w 12192000"/>
                <a:gd name="connsiteY17" fmla="*/ 0 h 362454"/>
                <a:gd name="connsiteX18" fmla="*/ 11207804 w 12192000"/>
                <a:gd name="connsiteY18" fmla="*/ 362454 h 362454"/>
                <a:gd name="connsiteX19" fmla="*/ 11102880 w 12192000"/>
                <a:gd name="connsiteY19" fmla="*/ 362454 h 362454"/>
                <a:gd name="connsiteX20" fmla="*/ 11062073 w 12192000"/>
                <a:gd name="connsiteY20" fmla="*/ 0 h 362454"/>
                <a:gd name="connsiteX21" fmla="*/ 11166997 w 12192000"/>
                <a:gd name="connsiteY21" fmla="*/ 0 h 362454"/>
                <a:gd name="connsiteX22" fmla="*/ 11002803 w 12192000"/>
                <a:gd name="connsiteY22" fmla="*/ 362454 h 362454"/>
                <a:gd name="connsiteX23" fmla="*/ 10897879 w 12192000"/>
                <a:gd name="connsiteY23" fmla="*/ 362454 h 362454"/>
                <a:gd name="connsiteX24" fmla="*/ 10857072 w 12192000"/>
                <a:gd name="connsiteY24" fmla="*/ 0 h 362454"/>
                <a:gd name="connsiteX25" fmla="*/ 10961996 w 12192000"/>
                <a:gd name="connsiteY25" fmla="*/ 0 h 362454"/>
                <a:gd name="connsiteX26" fmla="*/ 10797802 w 12192000"/>
                <a:gd name="connsiteY26" fmla="*/ 362454 h 362454"/>
                <a:gd name="connsiteX27" fmla="*/ 10692878 w 12192000"/>
                <a:gd name="connsiteY27" fmla="*/ 362454 h 362454"/>
                <a:gd name="connsiteX28" fmla="*/ 10652071 w 12192000"/>
                <a:gd name="connsiteY28" fmla="*/ 0 h 362454"/>
                <a:gd name="connsiteX29" fmla="*/ 10756995 w 12192000"/>
                <a:gd name="connsiteY29" fmla="*/ 0 h 362454"/>
                <a:gd name="connsiteX30" fmla="*/ 10592801 w 12192000"/>
                <a:gd name="connsiteY30" fmla="*/ 362454 h 362454"/>
                <a:gd name="connsiteX31" fmla="*/ 10487877 w 12192000"/>
                <a:gd name="connsiteY31" fmla="*/ 362454 h 362454"/>
                <a:gd name="connsiteX32" fmla="*/ 10447070 w 12192000"/>
                <a:gd name="connsiteY32" fmla="*/ 0 h 362454"/>
                <a:gd name="connsiteX33" fmla="*/ 10551994 w 12192000"/>
                <a:gd name="connsiteY33" fmla="*/ 0 h 362454"/>
                <a:gd name="connsiteX34" fmla="*/ 10387800 w 12192000"/>
                <a:gd name="connsiteY34" fmla="*/ 362454 h 362454"/>
                <a:gd name="connsiteX35" fmla="*/ 10282876 w 12192000"/>
                <a:gd name="connsiteY35" fmla="*/ 362454 h 362454"/>
                <a:gd name="connsiteX36" fmla="*/ 10242069 w 12192000"/>
                <a:gd name="connsiteY36" fmla="*/ 0 h 362454"/>
                <a:gd name="connsiteX37" fmla="*/ 10346993 w 12192000"/>
                <a:gd name="connsiteY37" fmla="*/ 0 h 362454"/>
                <a:gd name="connsiteX38" fmla="*/ 10182799 w 12192000"/>
                <a:gd name="connsiteY38" fmla="*/ 362454 h 362454"/>
                <a:gd name="connsiteX39" fmla="*/ 10077875 w 12192000"/>
                <a:gd name="connsiteY39" fmla="*/ 362454 h 362454"/>
                <a:gd name="connsiteX40" fmla="*/ 10037068 w 12192000"/>
                <a:gd name="connsiteY40" fmla="*/ 0 h 362454"/>
                <a:gd name="connsiteX41" fmla="*/ 10141992 w 12192000"/>
                <a:gd name="connsiteY41" fmla="*/ 0 h 362454"/>
                <a:gd name="connsiteX42" fmla="*/ 9977798 w 12192000"/>
                <a:gd name="connsiteY42" fmla="*/ 362454 h 362454"/>
                <a:gd name="connsiteX43" fmla="*/ 9872874 w 12192000"/>
                <a:gd name="connsiteY43" fmla="*/ 362454 h 362454"/>
                <a:gd name="connsiteX44" fmla="*/ 9845855 w 12192000"/>
                <a:gd name="connsiteY44" fmla="*/ 0 h 362454"/>
                <a:gd name="connsiteX45" fmla="*/ 9950779 w 12192000"/>
                <a:gd name="connsiteY45" fmla="*/ 0 h 362454"/>
                <a:gd name="connsiteX46" fmla="*/ 9786585 w 12192000"/>
                <a:gd name="connsiteY46" fmla="*/ 362454 h 362454"/>
                <a:gd name="connsiteX47" fmla="*/ 9681661 w 12192000"/>
                <a:gd name="connsiteY47" fmla="*/ 362454 h 362454"/>
                <a:gd name="connsiteX48" fmla="*/ 9640856 w 12192000"/>
                <a:gd name="connsiteY48" fmla="*/ 0 h 362454"/>
                <a:gd name="connsiteX49" fmla="*/ 9745780 w 12192000"/>
                <a:gd name="connsiteY49" fmla="*/ 0 h 362454"/>
                <a:gd name="connsiteX50" fmla="*/ 9581586 w 12192000"/>
                <a:gd name="connsiteY50" fmla="*/ 362454 h 362454"/>
                <a:gd name="connsiteX51" fmla="*/ 9476662 w 12192000"/>
                <a:gd name="connsiteY51" fmla="*/ 362454 h 362454"/>
                <a:gd name="connsiteX52" fmla="*/ 9435855 w 12192000"/>
                <a:gd name="connsiteY52" fmla="*/ 0 h 362454"/>
                <a:gd name="connsiteX53" fmla="*/ 9540779 w 12192000"/>
                <a:gd name="connsiteY53" fmla="*/ 0 h 362454"/>
                <a:gd name="connsiteX54" fmla="*/ 9376585 w 12192000"/>
                <a:gd name="connsiteY54" fmla="*/ 362454 h 362454"/>
                <a:gd name="connsiteX55" fmla="*/ 9271661 w 12192000"/>
                <a:gd name="connsiteY55" fmla="*/ 362454 h 362454"/>
                <a:gd name="connsiteX56" fmla="*/ 9230854 w 12192000"/>
                <a:gd name="connsiteY56" fmla="*/ 0 h 362454"/>
                <a:gd name="connsiteX57" fmla="*/ 9335778 w 12192000"/>
                <a:gd name="connsiteY57" fmla="*/ 0 h 362454"/>
                <a:gd name="connsiteX58" fmla="*/ 9171584 w 12192000"/>
                <a:gd name="connsiteY58" fmla="*/ 362454 h 362454"/>
                <a:gd name="connsiteX59" fmla="*/ 9066660 w 12192000"/>
                <a:gd name="connsiteY59" fmla="*/ 362454 h 362454"/>
                <a:gd name="connsiteX60" fmla="*/ 9025853 w 12192000"/>
                <a:gd name="connsiteY60" fmla="*/ 0 h 362454"/>
                <a:gd name="connsiteX61" fmla="*/ 9130777 w 12192000"/>
                <a:gd name="connsiteY61" fmla="*/ 0 h 362454"/>
                <a:gd name="connsiteX62" fmla="*/ 8966583 w 12192000"/>
                <a:gd name="connsiteY62" fmla="*/ 362454 h 362454"/>
                <a:gd name="connsiteX63" fmla="*/ 8861659 w 12192000"/>
                <a:gd name="connsiteY63" fmla="*/ 362454 h 362454"/>
                <a:gd name="connsiteX64" fmla="*/ 8820852 w 12192000"/>
                <a:gd name="connsiteY64" fmla="*/ 0 h 362454"/>
                <a:gd name="connsiteX65" fmla="*/ 8925776 w 12192000"/>
                <a:gd name="connsiteY65" fmla="*/ 0 h 362454"/>
                <a:gd name="connsiteX66" fmla="*/ 8761582 w 12192000"/>
                <a:gd name="connsiteY66" fmla="*/ 362454 h 362454"/>
                <a:gd name="connsiteX67" fmla="*/ 8656658 w 12192000"/>
                <a:gd name="connsiteY67" fmla="*/ 362454 h 362454"/>
                <a:gd name="connsiteX68" fmla="*/ 8615851 w 12192000"/>
                <a:gd name="connsiteY68" fmla="*/ 0 h 362454"/>
                <a:gd name="connsiteX69" fmla="*/ 8720775 w 12192000"/>
                <a:gd name="connsiteY69" fmla="*/ 0 h 362454"/>
                <a:gd name="connsiteX70" fmla="*/ 8556581 w 12192000"/>
                <a:gd name="connsiteY70" fmla="*/ 362454 h 362454"/>
                <a:gd name="connsiteX71" fmla="*/ 8451657 w 12192000"/>
                <a:gd name="connsiteY71" fmla="*/ 362454 h 362454"/>
                <a:gd name="connsiteX72" fmla="*/ 8410850 w 12192000"/>
                <a:gd name="connsiteY72" fmla="*/ 0 h 362454"/>
                <a:gd name="connsiteX73" fmla="*/ 8515774 w 12192000"/>
                <a:gd name="connsiteY73" fmla="*/ 0 h 362454"/>
                <a:gd name="connsiteX74" fmla="*/ 8351580 w 12192000"/>
                <a:gd name="connsiteY74" fmla="*/ 362454 h 362454"/>
                <a:gd name="connsiteX75" fmla="*/ 8246656 w 12192000"/>
                <a:gd name="connsiteY75" fmla="*/ 362454 h 362454"/>
                <a:gd name="connsiteX76" fmla="*/ 8205849 w 12192000"/>
                <a:gd name="connsiteY76" fmla="*/ 0 h 362454"/>
                <a:gd name="connsiteX77" fmla="*/ 8310773 w 12192000"/>
                <a:gd name="connsiteY77" fmla="*/ 0 h 362454"/>
                <a:gd name="connsiteX78" fmla="*/ 8146579 w 12192000"/>
                <a:gd name="connsiteY78" fmla="*/ 362454 h 362454"/>
                <a:gd name="connsiteX79" fmla="*/ 8041655 w 12192000"/>
                <a:gd name="connsiteY79" fmla="*/ 362454 h 362454"/>
                <a:gd name="connsiteX80" fmla="*/ 8000848 w 12192000"/>
                <a:gd name="connsiteY80" fmla="*/ 0 h 362454"/>
                <a:gd name="connsiteX81" fmla="*/ 8105772 w 12192000"/>
                <a:gd name="connsiteY81" fmla="*/ 0 h 362454"/>
                <a:gd name="connsiteX82" fmla="*/ 7941578 w 12192000"/>
                <a:gd name="connsiteY82" fmla="*/ 362454 h 362454"/>
                <a:gd name="connsiteX83" fmla="*/ 7836654 w 12192000"/>
                <a:gd name="connsiteY83" fmla="*/ 362454 h 362454"/>
                <a:gd name="connsiteX84" fmla="*/ 7795847 w 12192000"/>
                <a:gd name="connsiteY84" fmla="*/ 0 h 362454"/>
                <a:gd name="connsiteX85" fmla="*/ 7900771 w 12192000"/>
                <a:gd name="connsiteY85" fmla="*/ 0 h 362454"/>
                <a:gd name="connsiteX86" fmla="*/ 7736577 w 12192000"/>
                <a:gd name="connsiteY86" fmla="*/ 362454 h 362454"/>
                <a:gd name="connsiteX87" fmla="*/ 7631653 w 12192000"/>
                <a:gd name="connsiteY87" fmla="*/ 362454 h 362454"/>
                <a:gd name="connsiteX88" fmla="*/ 7604637 w 12192000"/>
                <a:gd name="connsiteY88" fmla="*/ 0 h 362454"/>
                <a:gd name="connsiteX89" fmla="*/ 7709561 w 12192000"/>
                <a:gd name="connsiteY89" fmla="*/ 0 h 362454"/>
                <a:gd name="connsiteX90" fmla="*/ 7545367 w 12192000"/>
                <a:gd name="connsiteY90" fmla="*/ 362454 h 362454"/>
                <a:gd name="connsiteX91" fmla="*/ 7440443 w 12192000"/>
                <a:gd name="connsiteY91" fmla="*/ 362454 h 362454"/>
                <a:gd name="connsiteX92" fmla="*/ 7399638 w 12192000"/>
                <a:gd name="connsiteY92" fmla="*/ 0 h 362454"/>
                <a:gd name="connsiteX93" fmla="*/ 7504562 w 12192000"/>
                <a:gd name="connsiteY93" fmla="*/ 0 h 362454"/>
                <a:gd name="connsiteX94" fmla="*/ 7340368 w 12192000"/>
                <a:gd name="connsiteY94" fmla="*/ 362454 h 362454"/>
                <a:gd name="connsiteX95" fmla="*/ 7235444 w 12192000"/>
                <a:gd name="connsiteY95" fmla="*/ 362454 h 362454"/>
                <a:gd name="connsiteX96" fmla="*/ 7194637 w 12192000"/>
                <a:gd name="connsiteY96" fmla="*/ 0 h 362454"/>
                <a:gd name="connsiteX97" fmla="*/ 7299561 w 12192000"/>
                <a:gd name="connsiteY97" fmla="*/ 0 h 362454"/>
                <a:gd name="connsiteX98" fmla="*/ 7135367 w 12192000"/>
                <a:gd name="connsiteY98" fmla="*/ 362454 h 362454"/>
                <a:gd name="connsiteX99" fmla="*/ 7030443 w 12192000"/>
                <a:gd name="connsiteY99" fmla="*/ 362454 h 362454"/>
                <a:gd name="connsiteX100" fmla="*/ 6989636 w 12192000"/>
                <a:gd name="connsiteY100" fmla="*/ 0 h 362454"/>
                <a:gd name="connsiteX101" fmla="*/ 7094560 w 12192000"/>
                <a:gd name="connsiteY101" fmla="*/ 0 h 362454"/>
                <a:gd name="connsiteX102" fmla="*/ 6930366 w 12192000"/>
                <a:gd name="connsiteY102" fmla="*/ 362454 h 362454"/>
                <a:gd name="connsiteX103" fmla="*/ 6825442 w 12192000"/>
                <a:gd name="connsiteY103" fmla="*/ 362454 h 362454"/>
                <a:gd name="connsiteX104" fmla="*/ 6784635 w 12192000"/>
                <a:gd name="connsiteY104" fmla="*/ 0 h 362454"/>
                <a:gd name="connsiteX105" fmla="*/ 6889559 w 12192000"/>
                <a:gd name="connsiteY105" fmla="*/ 0 h 362454"/>
                <a:gd name="connsiteX106" fmla="*/ 6725365 w 12192000"/>
                <a:gd name="connsiteY106" fmla="*/ 362454 h 362454"/>
                <a:gd name="connsiteX107" fmla="*/ 6620441 w 12192000"/>
                <a:gd name="connsiteY107" fmla="*/ 362454 h 362454"/>
                <a:gd name="connsiteX108" fmla="*/ 6579634 w 12192000"/>
                <a:gd name="connsiteY108" fmla="*/ 0 h 362454"/>
                <a:gd name="connsiteX109" fmla="*/ 6684558 w 12192000"/>
                <a:gd name="connsiteY109" fmla="*/ 0 h 362454"/>
                <a:gd name="connsiteX110" fmla="*/ 6520364 w 12192000"/>
                <a:gd name="connsiteY110" fmla="*/ 362454 h 362454"/>
                <a:gd name="connsiteX111" fmla="*/ 6415440 w 12192000"/>
                <a:gd name="connsiteY111" fmla="*/ 362454 h 362454"/>
                <a:gd name="connsiteX112" fmla="*/ 6374633 w 12192000"/>
                <a:gd name="connsiteY112" fmla="*/ 0 h 362454"/>
                <a:gd name="connsiteX113" fmla="*/ 6479557 w 12192000"/>
                <a:gd name="connsiteY113" fmla="*/ 0 h 362454"/>
                <a:gd name="connsiteX114" fmla="*/ 6315363 w 12192000"/>
                <a:gd name="connsiteY114" fmla="*/ 362454 h 362454"/>
                <a:gd name="connsiteX115" fmla="*/ 6210439 w 12192000"/>
                <a:gd name="connsiteY115" fmla="*/ 362454 h 362454"/>
                <a:gd name="connsiteX116" fmla="*/ 6169632 w 12192000"/>
                <a:gd name="connsiteY116" fmla="*/ 0 h 362454"/>
                <a:gd name="connsiteX117" fmla="*/ 6274556 w 12192000"/>
                <a:gd name="connsiteY117" fmla="*/ 0 h 362454"/>
                <a:gd name="connsiteX118" fmla="*/ 6110362 w 12192000"/>
                <a:gd name="connsiteY118" fmla="*/ 362454 h 362454"/>
                <a:gd name="connsiteX119" fmla="*/ 6005438 w 12192000"/>
                <a:gd name="connsiteY119" fmla="*/ 362454 h 362454"/>
                <a:gd name="connsiteX120" fmla="*/ 5964632 w 12192000"/>
                <a:gd name="connsiteY120" fmla="*/ 0 h 362454"/>
                <a:gd name="connsiteX121" fmla="*/ 6069556 w 12192000"/>
                <a:gd name="connsiteY121" fmla="*/ 0 h 362454"/>
                <a:gd name="connsiteX122" fmla="*/ 5905362 w 12192000"/>
                <a:gd name="connsiteY122" fmla="*/ 362454 h 362454"/>
                <a:gd name="connsiteX123" fmla="*/ 5800438 w 12192000"/>
                <a:gd name="connsiteY123" fmla="*/ 362454 h 362454"/>
                <a:gd name="connsiteX124" fmla="*/ 5759631 w 12192000"/>
                <a:gd name="connsiteY124" fmla="*/ 0 h 362454"/>
                <a:gd name="connsiteX125" fmla="*/ 5864555 w 12192000"/>
                <a:gd name="connsiteY125" fmla="*/ 0 h 362454"/>
                <a:gd name="connsiteX126" fmla="*/ 5700362 w 12192000"/>
                <a:gd name="connsiteY126" fmla="*/ 362454 h 362454"/>
                <a:gd name="connsiteX127" fmla="*/ 5595439 w 12192000"/>
                <a:gd name="connsiteY127" fmla="*/ 362454 h 362454"/>
                <a:gd name="connsiteX128" fmla="*/ 5554631 w 12192000"/>
                <a:gd name="connsiteY128" fmla="*/ 0 h 362454"/>
                <a:gd name="connsiteX129" fmla="*/ 5659555 w 12192000"/>
                <a:gd name="connsiteY129" fmla="*/ 0 h 362454"/>
                <a:gd name="connsiteX130" fmla="*/ 5495362 w 12192000"/>
                <a:gd name="connsiteY130" fmla="*/ 362454 h 362454"/>
                <a:gd name="connsiteX131" fmla="*/ 5390438 w 12192000"/>
                <a:gd name="connsiteY131" fmla="*/ 362454 h 362454"/>
                <a:gd name="connsiteX132" fmla="*/ 5363422 w 12192000"/>
                <a:gd name="connsiteY132" fmla="*/ 0 h 362454"/>
                <a:gd name="connsiteX133" fmla="*/ 5468345 w 12192000"/>
                <a:gd name="connsiteY133" fmla="*/ 0 h 362454"/>
                <a:gd name="connsiteX134" fmla="*/ 5304153 w 12192000"/>
                <a:gd name="connsiteY134" fmla="*/ 362454 h 362454"/>
                <a:gd name="connsiteX135" fmla="*/ 5199228 w 12192000"/>
                <a:gd name="connsiteY135" fmla="*/ 362454 h 362454"/>
                <a:gd name="connsiteX136" fmla="*/ 5158423 w 12192000"/>
                <a:gd name="connsiteY136" fmla="*/ 0 h 362454"/>
                <a:gd name="connsiteX137" fmla="*/ 5263348 w 12192000"/>
                <a:gd name="connsiteY137" fmla="*/ 0 h 362454"/>
                <a:gd name="connsiteX138" fmla="*/ 5099154 w 12192000"/>
                <a:gd name="connsiteY138" fmla="*/ 362454 h 362454"/>
                <a:gd name="connsiteX139" fmla="*/ 4994229 w 12192000"/>
                <a:gd name="connsiteY139" fmla="*/ 362454 h 362454"/>
                <a:gd name="connsiteX140" fmla="*/ 4953420 w 12192000"/>
                <a:gd name="connsiteY140" fmla="*/ 0 h 362454"/>
                <a:gd name="connsiteX141" fmla="*/ 5058346 w 12192000"/>
                <a:gd name="connsiteY141" fmla="*/ 0 h 362454"/>
                <a:gd name="connsiteX142" fmla="*/ 4894151 w 12192000"/>
                <a:gd name="connsiteY142" fmla="*/ 362454 h 362454"/>
                <a:gd name="connsiteX143" fmla="*/ 4789227 w 12192000"/>
                <a:gd name="connsiteY143" fmla="*/ 362454 h 362454"/>
                <a:gd name="connsiteX144" fmla="*/ 4748421 w 12192000"/>
                <a:gd name="connsiteY144" fmla="*/ 0 h 362454"/>
                <a:gd name="connsiteX145" fmla="*/ 4853343 w 12192000"/>
                <a:gd name="connsiteY145" fmla="*/ 0 h 362454"/>
                <a:gd name="connsiteX146" fmla="*/ 4689151 w 12192000"/>
                <a:gd name="connsiteY146" fmla="*/ 362454 h 362454"/>
                <a:gd name="connsiteX147" fmla="*/ 4584226 w 12192000"/>
                <a:gd name="connsiteY147" fmla="*/ 362454 h 362454"/>
                <a:gd name="connsiteX148" fmla="*/ 4543420 w 12192000"/>
                <a:gd name="connsiteY148" fmla="*/ 0 h 362454"/>
                <a:gd name="connsiteX149" fmla="*/ 4648343 w 12192000"/>
                <a:gd name="connsiteY149" fmla="*/ 0 h 362454"/>
                <a:gd name="connsiteX150" fmla="*/ 4484149 w 12192000"/>
                <a:gd name="connsiteY150" fmla="*/ 362454 h 362454"/>
                <a:gd name="connsiteX151" fmla="*/ 4379225 w 12192000"/>
                <a:gd name="connsiteY151" fmla="*/ 362454 h 362454"/>
                <a:gd name="connsiteX152" fmla="*/ 4338417 w 12192000"/>
                <a:gd name="connsiteY152" fmla="*/ 0 h 362454"/>
                <a:gd name="connsiteX153" fmla="*/ 4443341 w 12192000"/>
                <a:gd name="connsiteY153" fmla="*/ 0 h 362454"/>
                <a:gd name="connsiteX154" fmla="*/ 4279148 w 12192000"/>
                <a:gd name="connsiteY154" fmla="*/ 362454 h 362454"/>
                <a:gd name="connsiteX155" fmla="*/ 4174226 w 12192000"/>
                <a:gd name="connsiteY155" fmla="*/ 362454 h 362454"/>
                <a:gd name="connsiteX156" fmla="*/ 4133419 w 12192000"/>
                <a:gd name="connsiteY156" fmla="*/ 0 h 362454"/>
                <a:gd name="connsiteX157" fmla="*/ 4238340 w 12192000"/>
                <a:gd name="connsiteY157" fmla="*/ 0 h 362454"/>
                <a:gd name="connsiteX158" fmla="*/ 4074149 w 12192000"/>
                <a:gd name="connsiteY158" fmla="*/ 362454 h 362454"/>
                <a:gd name="connsiteX159" fmla="*/ 3969225 w 12192000"/>
                <a:gd name="connsiteY159" fmla="*/ 362454 h 362454"/>
                <a:gd name="connsiteX160" fmla="*/ 3928418 w 12192000"/>
                <a:gd name="connsiteY160" fmla="*/ 0 h 362454"/>
                <a:gd name="connsiteX161" fmla="*/ 4033341 w 12192000"/>
                <a:gd name="connsiteY161" fmla="*/ 0 h 362454"/>
                <a:gd name="connsiteX162" fmla="*/ 3869147 w 12192000"/>
                <a:gd name="connsiteY162" fmla="*/ 362454 h 362454"/>
                <a:gd name="connsiteX163" fmla="*/ 3764224 w 12192000"/>
                <a:gd name="connsiteY163" fmla="*/ 362454 h 362454"/>
                <a:gd name="connsiteX164" fmla="*/ 3723416 w 12192000"/>
                <a:gd name="connsiteY164" fmla="*/ 0 h 362454"/>
                <a:gd name="connsiteX165" fmla="*/ 3828340 w 12192000"/>
                <a:gd name="connsiteY165" fmla="*/ 0 h 362454"/>
                <a:gd name="connsiteX166" fmla="*/ 3664147 w 12192000"/>
                <a:gd name="connsiteY166" fmla="*/ 362454 h 362454"/>
                <a:gd name="connsiteX167" fmla="*/ 3559223 w 12192000"/>
                <a:gd name="connsiteY167" fmla="*/ 362454 h 362454"/>
                <a:gd name="connsiteX168" fmla="*/ 3518417 w 12192000"/>
                <a:gd name="connsiteY168" fmla="*/ 0 h 362454"/>
                <a:gd name="connsiteX169" fmla="*/ 3623339 w 12192000"/>
                <a:gd name="connsiteY169" fmla="*/ 0 h 362454"/>
                <a:gd name="connsiteX170" fmla="*/ 3459146 w 12192000"/>
                <a:gd name="connsiteY170" fmla="*/ 362454 h 362454"/>
                <a:gd name="connsiteX171" fmla="*/ 3354222 w 12192000"/>
                <a:gd name="connsiteY171" fmla="*/ 362454 h 362454"/>
                <a:gd name="connsiteX172" fmla="*/ 3313414 w 12192000"/>
                <a:gd name="connsiteY172" fmla="*/ 0 h 362454"/>
                <a:gd name="connsiteX173" fmla="*/ 3418339 w 12192000"/>
                <a:gd name="connsiteY173" fmla="*/ 0 h 362454"/>
                <a:gd name="connsiteX174" fmla="*/ 3254144 w 12192000"/>
                <a:gd name="connsiteY174" fmla="*/ 362454 h 362454"/>
                <a:gd name="connsiteX175" fmla="*/ 3149221 w 12192000"/>
                <a:gd name="connsiteY175" fmla="*/ 362454 h 362454"/>
                <a:gd name="connsiteX176" fmla="*/ 3122204 w 12192000"/>
                <a:gd name="connsiteY176" fmla="*/ 0 h 362454"/>
                <a:gd name="connsiteX177" fmla="*/ 3227129 w 12192000"/>
                <a:gd name="connsiteY177" fmla="*/ 0 h 362454"/>
                <a:gd name="connsiteX178" fmla="*/ 3062934 w 12192000"/>
                <a:gd name="connsiteY178" fmla="*/ 362454 h 362454"/>
                <a:gd name="connsiteX179" fmla="*/ 2958010 w 12192000"/>
                <a:gd name="connsiteY179" fmla="*/ 362454 h 362454"/>
                <a:gd name="connsiteX180" fmla="*/ 2917205 w 12192000"/>
                <a:gd name="connsiteY180" fmla="*/ 0 h 362454"/>
                <a:gd name="connsiteX181" fmla="*/ 3022129 w 12192000"/>
                <a:gd name="connsiteY181" fmla="*/ 0 h 362454"/>
                <a:gd name="connsiteX182" fmla="*/ 2857936 w 12192000"/>
                <a:gd name="connsiteY182" fmla="*/ 362454 h 362454"/>
                <a:gd name="connsiteX183" fmla="*/ 2753011 w 12192000"/>
                <a:gd name="connsiteY183" fmla="*/ 362454 h 362454"/>
                <a:gd name="connsiteX184" fmla="*/ 2712204 w 12192000"/>
                <a:gd name="connsiteY184" fmla="*/ 0 h 362454"/>
                <a:gd name="connsiteX185" fmla="*/ 2817128 w 12192000"/>
                <a:gd name="connsiteY185" fmla="*/ 0 h 362454"/>
                <a:gd name="connsiteX186" fmla="*/ 2652933 w 12192000"/>
                <a:gd name="connsiteY186" fmla="*/ 362454 h 362454"/>
                <a:gd name="connsiteX187" fmla="*/ 2548011 w 12192000"/>
                <a:gd name="connsiteY187" fmla="*/ 362454 h 362454"/>
                <a:gd name="connsiteX188" fmla="*/ 2507202 w 12192000"/>
                <a:gd name="connsiteY188" fmla="*/ 0 h 362454"/>
                <a:gd name="connsiteX189" fmla="*/ 2612127 w 12192000"/>
                <a:gd name="connsiteY189" fmla="*/ 0 h 362454"/>
                <a:gd name="connsiteX190" fmla="*/ 2447933 w 12192000"/>
                <a:gd name="connsiteY190" fmla="*/ 362454 h 362454"/>
                <a:gd name="connsiteX191" fmla="*/ 2343010 w 12192000"/>
                <a:gd name="connsiteY191" fmla="*/ 362454 h 362454"/>
                <a:gd name="connsiteX192" fmla="*/ 2302202 w 12192000"/>
                <a:gd name="connsiteY192" fmla="*/ 0 h 362454"/>
                <a:gd name="connsiteX193" fmla="*/ 2407125 w 12192000"/>
                <a:gd name="connsiteY193" fmla="*/ 0 h 362454"/>
                <a:gd name="connsiteX194" fmla="*/ 2242932 w 12192000"/>
                <a:gd name="connsiteY194" fmla="*/ 362454 h 362454"/>
                <a:gd name="connsiteX195" fmla="*/ 2138008 w 12192000"/>
                <a:gd name="connsiteY195" fmla="*/ 362454 h 362454"/>
                <a:gd name="connsiteX196" fmla="*/ 2097201 w 12192000"/>
                <a:gd name="connsiteY196" fmla="*/ 0 h 362454"/>
                <a:gd name="connsiteX197" fmla="*/ 2202124 w 12192000"/>
                <a:gd name="connsiteY197" fmla="*/ 0 h 362454"/>
                <a:gd name="connsiteX198" fmla="*/ 2037930 w 12192000"/>
                <a:gd name="connsiteY198" fmla="*/ 362454 h 362454"/>
                <a:gd name="connsiteX199" fmla="*/ 1933006 w 12192000"/>
                <a:gd name="connsiteY199" fmla="*/ 362454 h 362454"/>
                <a:gd name="connsiteX200" fmla="*/ 1892198 w 12192000"/>
                <a:gd name="connsiteY200" fmla="*/ 0 h 362454"/>
                <a:gd name="connsiteX201" fmla="*/ 1997122 w 12192000"/>
                <a:gd name="connsiteY201" fmla="*/ 0 h 362454"/>
                <a:gd name="connsiteX202" fmla="*/ 1832930 w 12192000"/>
                <a:gd name="connsiteY202" fmla="*/ 362454 h 362454"/>
                <a:gd name="connsiteX203" fmla="*/ 1728005 w 12192000"/>
                <a:gd name="connsiteY203" fmla="*/ 362454 h 362454"/>
                <a:gd name="connsiteX204" fmla="*/ 1687197 w 12192000"/>
                <a:gd name="connsiteY204" fmla="*/ 0 h 362454"/>
                <a:gd name="connsiteX205" fmla="*/ 1792121 w 12192000"/>
                <a:gd name="connsiteY205" fmla="*/ 0 h 362454"/>
                <a:gd name="connsiteX206" fmla="*/ 1627927 w 12192000"/>
                <a:gd name="connsiteY206" fmla="*/ 362454 h 362454"/>
                <a:gd name="connsiteX207" fmla="*/ 1523003 w 12192000"/>
                <a:gd name="connsiteY207" fmla="*/ 362454 h 362454"/>
                <a:gd name="connsiteX208" fmla="*/ 1482196 w 12192000"/>
                <a:gd name="connsiteY208" fmla="*/ 0 h 362454"/>
                <a:gd name="connsiteX209" fmla="*/ 1587120 w 12192000"/>
                <a:gd name="connsiteY209" fmla="*/ 0 h 362454"/>
                <a:gd name="connsiteX210" fmla="*/ 1422926 w 12192000"/>
                <a:gd name="connsiteY210" fmla="*/ 362454 h 362454"/>
                <a:gd name="connsiteX211" fmla="*/ 1318002 w 12192000"/>
                <a:gd name="connsiteY211" fmla="*/ 362454 h 362454"/>
                <a:gd name="connsiteX212" fmla="*/ 1277195 w 12192000"/>
                <a:gd name="connsiteY212" fmla="*/ 0 h 362454"/>
                <a:gd name="connsiteX213" fmla="*/ 1382120 w 12192000"/>
                <a:gd name="connsiteY213" fmla="*/ 0 h 362454"/>
                <a:gd name="connsiteX214" fmla="*/ 1217925 w 12192000"/>
                <a:gd name="connsiteY214" fmla="*/ 362454 h 362454"/>
                <a:gd name="connsiteX215" fmla="*/ 1113001 w 12192000"/>
                <a:gd name="connsiteY215" fmla="*/ 362454 h 362454"/>
                <a:gd name="connsiteX216" fmla="*/ 1072194 w 12192000"/>
                <a:gd name="connsiteY216" fmla="*/ 0 h 362454"/>
                <a:gd name="connsiteX217" fmla="*/ 1177118 w 12192000"/>
                <a:gd name="connsiteY217" fmla="*/ 0 h 362454"/>
                <a:gd name="connsiteX218" fmla="*/ 1012924 w 12192000"/>
                <a:gd name="connsiteY218" fmla="*/ 362454 h 362454"/>
                <a:gd name="connsiteX219" fmla="*/ 908000 w 12192000"/>
                <a:gd name="connsiteY219" fmla="*/ 362454 h 362454"/>
                <a:gd name="connsiteX220" fmla="*/ 880984 w 12192000"/>
                <a:gd name="connsiteY220" fmla="*/ 0 h 362454"/>
                <a:gd name="connsiteX221" fmla="*/ 985908 w 12192000"/>
                <a:gd name="connsiteY221" fmla="*/ 0 h 362454"/>
                <a:gd name="connsiteX222" fmla="*/ 821715 w 12192000"/>
                <a:gd name="connsiteY222" fmla="*/ 362454 h 362454"/>
                <a:gd name="connsiteX223" fmla="*/ 716790 w 12192000"/>
                <a:gd name="connsiteY223" fmla="*/ 362454 h 362454"/>
                <a:gd name="connsiteX224" fmla="*/ 689773 w 12192000"/>
                <a:gd name="connsiteY224" fmla="*/ 0 h 362454"/>
                <a:gd name="connsiteX225" fmla="*/ 794698 w 12192000"/>
                <a:gd name="connsiteY225" fmla="*/ 0 h 362454"/>
                <a:gd name="connsiteX226" fmla="*/ 630504 w 12192000"/>
                <a:gd name="connsiteY226" fmla="*/ 362454 h 362454"/>
                <a:gd name="connsiteX227" fmla="*/ 525580 w 12192000"/>
                <a:gd name="connsiteY227" fmla="*/ 362454 h 362454"/>
                <a:gd name="connsiteX228" fmla="*/ 498563 w 12192000"/>
                <a:gd name="connsiteY228" fmla="*/ 0 h 362454"/>
                <a:gd name="connsiteX229" fmla="*/ 603487 w 12192000"/>
                <a:gd name="connsiteY229" fmla="*/ 0 h 362454"/>
                <a:gd name="connsiteX230" fmla="*/ 439293 w 12192000"/>
                <a:gd name="connsiteY230" fmla="*/ 362454 h 362454"/>
                <a:gd name="connsiteX231" fmla="*/ 334369 w 12192000"/>
                <a:gd name="connsiteY231" fmla="*/ 362454 h 362454"/>
                <a:gd name="connsiteX232" fmla="*/ 307353 w 12192000"/>
                <a:gd name="connsiteY232" fmla="*/ 0 h 362454"/>
                <a:gd name="connsiteX233" fmla="*/ 412277 w 12192000"/>
                <a:gd name="connsiteY233" fmla="*/ 0 h 362454"/>
                <a:gd name="connsiteX234" fmla="*/ 248083 w 12192000"/>
                <a:gd name="connsiteY234" fmla="*/ 362454 h 362454"/>
                <a:gd name="connsiteX235" fmla="*/ 143159 w 12192000"/>
                <a:gd name="connsiteY235" fmla="*/ 362454 h 362454"/>
                <a:gd name="connsiteX236" fmla="*/ 116154 w 12192000"/>
                <a:gd name="connsiteY236" fmla="*/ 0 h 362454"/>
                <a:gd name="connsiteX237" fmla="*/ 221078 w 12192000"/>
                <a:gd name="connsiteY237" fmla="*/ 0 h 362454"/>
                <a:gd name="connsiteX238" fmla="*/ 56884 w 12192000"/>
                <a:gd name="connsiteY238" fmla="*/ 362454 h 362454"/>
                <a:gd name="connsiteX239" fmla="*/ 0 w 12192000"/>
                <a:gd name="connsiteY239" fmla="*/ 362454 h 362454"/>
                <a:gd name="connsiteX240" fmla="*/ 0 w 12192000"/>
                <a:gd name="connsiteY240" fmla="*/ 256407 h 36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</a:cxnLst>
              <a:rect l="l" t="t" r="r" b="b"/>
              <a:pathLst>
                <a:path w="12192000" h="362454">
                  <a:moveTo>
                    <a:pt x="12087076" y="0"/>
                  </a:moveTo>
                  <a:lnTo>
                    <a:pt x="12192000" y="0"/>
                  </a:lnTo>
                  <a:lnTo>
                    <a:pt x="12027806" y="362454"/>
                  </a:lnTo>
                  <a:lnTo>
                    <a:pt x="11922882" y="362454"/>
                  </a:lnTo>
                  <a:close/>
                  <a:moveTo>
                    <a:pt x="11882077" y="0"/>
                  </a:moveTo>
                  <a:lnTo>
                    <a:pt x="11987001" y="0"/>
                  </a:lnTo>
                  <a:lnTo>
                    <a:pt x="11822807" y="362454"/>
                  </a:lnTo>
                  <a:lnTo>
                    <a:pt x="11717883" y="362454"/>
                  </a:lnTo>
                  <a:close/>
                  <a:moveTo>
                    <a:pt x="11677076" y="0"/>
                  </a:moveTo>
                  <a:lnTo>
                    <a:pt x="11782000" y="0"/>
                  </a:lnTo>
                  <a:lnTo>
                    <a:pt x="11617806" y="362454"/>
                  </a:lnTo>
                  <a:lnTo>
                    <a:pt x="11512882" y="362454"/>
                  </a:lnTo>
                  <a:close/>
                  <a:moveTo>
                    <a:pt x="11472075" y="0"/>
                  </a:moveTo>
                  <a:lnTo>
                    <a:pt x="11576999" y="0"/>
                  </a:lnTo>
                  <a:lnTo>
                    <a:pt x="11412805" y="362454"/>
                  </a:lnTo>
                  <a:lnTo>
                    <a:pt x="11307881" y="362454"/>
                  </a:lnTo>
                  <a:close/>
                  <a:moveTo>
                    <a:pt x="11267074" y="0"/>
                  </a:moveTo>
                  <a:lnTo>
                    <a:pt x="11371998" y="0"/>
                  </a:lnTo>
                  <a:lnTo>
                    <a:pt x="11207804" y="362454"/>
                  </a:lnTo>
                  <a:lnTo>
                    <a:pt x="11102880" y="362454"/>
                  </a:lnTo>
                  <a:close/>
                  <a:moveTo>
                    <a:pt x="11062073" y="0"/>
                  </a:moveTo>
                  <a:lnTo>
                    <a:pt x="11166997" y="0"/>
                  </a:lnTo>
                  <a:lnTo>
                    <a:pt x="11002803" y="362454"/>
                  </a:lnTo>
                  <a:lnTo>
                    <a:pt x="10897879" y="362454"/>
                  </a:lnTo>
                  <a:close/>
                  <a:moveTo>
                    <a:pt x="10857072" y="0"/>
                  </a:moveTo>
                  <a:lnTo>
                    <a:pt x="10961996" y="0"/>
                  </a:lnTo>
                  <a:lnTo>
                    <a:pt x="10797802" y="362454"/>
                  </a:lnTo>
                  <a:lnTo>
                    <a:pt x="10692878" y="362454"/>
                  </a:lnTo>
                  <a:close/>
                  <a:moveTo>
                    <a:pt x="10652071" y="0"/>
                  </a:moveTo>
                  <a:lnTo>
                    <a:pt x="10756995" y="0"/>
                  </a:lnTo>
                  <a:lnTo>
                    <a:pt x="10592801" y="362454"/>
                  </a:lnTo>
                  <a:lnTo>
                    <a:pt x="10487877" y="362454"/>
                  </a:lnTo>
                  <a:close/>
                  <a:moveTo>
                    <a:pt x="10447070" y="0"/>
                  </a:moveTo>
                  <a:lnTo>
                    <a:pt x="10551994" y="0"/>
                  </a:lnTo>
                  <a:lnTo>
                    <a:pt x="10387800" y="362454"/>
                  </a:lnTo>
                  <a:lnTo>
                    <a:pt x="10282876" y="362454"/>
                  </a:lnTo>
                  <a:close/>
                  <a:moveTo>
                    <a:pt x="10242069" y="0"/>
                  </a:moveTo>
                  <a:lnTo>
                    <a:pt x="10346993" y="0"/>
                  </a:lnTo>
                  <a:lnTo>
                    <a:pt x="10182799" y="362454"/>
                  </a:lnTo>
                  <a:lnTo>
                    <a:pt x="10077875" y="362454"/>
                  </a:lnTo>
                  <a:close/>
                  <a:moveTo>
                    <a:pt x="10037068" y="0"/>
                  </a:moveTo>
                  <a:lnTo>
                    <a:pt x="10141992" y="0"/>
                  </a:lnTo>
                  <a:lnTo>
                    <a:pt x="9977798" y="362454"/>
                  </a:lnTo>
                  <a:lnTo>
                    <a:pt x="9872874" y="362454"/>
                  </a:lnTo>
                  <a:close/>
                  <a:moveTo>
                    <a:pt x="9845855" y="0"/>
                  </a:moveTo>
                  <a:lnTo>
                    <a:pt x="9950779" y="0"/>
                  </a:lnTo>
                  <a:lnTo>
                    <a:pt x="9786585" y="362454"/>
                  </a:lnTo>
                  <a:lnTo>
                    <a:pt x="9681661" y="362454"/>
                  </a:lnTo>
                  <a:close/>
                  <a:moveTo>
                    <a:pt x="9640856" y="0"/>
                  </a:moveTo>
                  <a:lnTo>
                    <a:pt x="9745780" y="0"/>
                  </a:lnTo>
                  <a:lnTo>
                    <a:pt x="9581586" y="362454"/>
                  </a:lnTo>
                  <a:lnTo>
                    <a:pt x="9476662" y="362454"/>
                  </a:lnTo>
                  <a:close/>
                  <a:moveTo>
                    <a:pt x="9435855" y="0"/>
                  </a:moveTo>
                  <a:lnTo>
                    <a:pt x="9540779" y="0"/>
                  </a:lnTo>
                  <a:lnTo>
                    <a:pt x="9376585" y="362454"/>
                  </a:lnTo>
                  <a:lnTo>
                    <a:pt x="9271661" y="362454"/>
                  </a:lnTo>
                  <a:close/>
                  <a:moveTo>
                    <a:pt x="9230854" y="0"/>
                  </a:moveTo>
                  <a:lnTo>
                    <a:pt x="9335778" y="0"/>
                  </a:lnTo>
                  <a:lnTo>
                    <a:pt x="9171584" y="362454"/>
                  </a:lnTo>
                  <a:lnTo>
                    <a:pt x="9066660" y="362454"/>
                  </a:lnTo>
                  <a:close/>
                  <a:moveTo>
                    <a:pt x="9025853" y="0"/>
                  </a:moveTo>
                  <a:lnTo>
                    <a:pt x="9130777" y="0"/>
                  </a:lnTo>
                  <a:lnTo>
                    <a:pt x="8966583" y="362454"/>
                  </a:lnTo>
                  <a:lnTo>
                    <a:pt x="8861659" y="362454"/>
                  </a:lnTo>
                  <a:close/>
                  <a:moveTo>
                    <a:pt x="8820852" y="0"/>
                  </a:moveTo>
                  <a:lnTo>
                    <a:pt x="8925776" y="0"/>
                  </a:lnTo>
                  <a:lnTo>
                    <a:pt x="8761582" y="362454"/>
                  </a:lnTo>
                  <a:lnTo>
                    <a:pt x="8656658" y="362454"/>
                  </a:lnTo>
                  <a:close/>
                  <a:moveTo>
                    <a:pt x="8615851" y="0"/>
                  </a:moveTo>
                  <a:lnTo>
                    <a:pt x="8720775" y="0"/>
                  </a:lnTo>
                  <a:lnTo>
                    <a:pt x="8556581" y="362454"/>
                  </a:lnTo>
                  <a:lnTo>
                    <a:pt x="8451657" y="362454"/>
                  </a:lnTo>
                  <a:close/>
                  <a:moveTo>
                    <a:pt x="8410850" y="0"/>
                  </a:moveTo>
                  <a:lnTo>
                    <a:pt x="8515774" y="0"/>
                  </a:lnTo>
                  <a:lnTo>
                    <a:pt x="8351580" y="362454"/>
                  </a:lnTo>
                  <a:lnTo>
                    <a:pt x="8246656" y="362454"/>
                  </a:lnTo>
                  <a:close/>
                  <a:moveTo>
                    <a:pt x="8205849" y="0"/>
                  </a:moveTo>
                  <a:lnTo>
                    <a:pt x="8310773" y="0"/>
                  </a:lnTo>
                  <a:lnTo>
                    <a:pt x="8146579" y="362454"/>
                  </a:lnTo>
                  <a:lnTo>
                    <a:pt x="8041655" y="362454"/>
                  </a:lnTo>
                  <a:close/>
                  <a:moveTo>
                    <a:pt x="8000848" y="0"/>
                  </a:moveTo>
                  <a:lnTo>
                    <a:pt x="8105772" y="0"/>
                  </a:lnTo>
                  <a:lnTo>
                    <a:pt x="7941578" y="362454"/>
                  </a:lnTo>
                  <a:lnTo>
                    <a:pt x="7836654" y="362454"/>
                  </a:lnTo>
                  <a:close/>
                  <a:moveTo>
                    <a:pt x="7795847" y="0"/>
                  </a:moveTo>
                  <a:lnTo>
                    <a:pt x="7900771" y="0"/>
                  </a:lnTo>
                  <a:lnTo>
                    <a:pt x="7736577" y="362454"/>
                  </a:lnTo>
                  <a:lnTo>
                    <a:pt x="7631653" y="362454"/>
                  </a:lnTo>
                  <a:close/>
                  <a:moveTo>
                    <a:pt x="7604637" y="0"/>
                  </a:moveTo>
                  <a:lnTo>
                    <a:pt x="7709561" y="0"/>
                  </a:lnTo>
                  <a:lnTo>
                    <a:pt x="7545367" y="362454"/>
                  </a:lnTo>
                  <a:lnTo>
                    <a:pt x="7440443" y="362454"/>
                  </a:lnTo>
                  <a:close/>
                  <a:moveTo>
                    <a:pt x="7399638" y="0"/>
                  </a:moveTo>
                  <a:lnTo>
                    <a:pt x="7504562" y="0"/>
                  </a:lnTo>
                  <a:lnTo>
                    <a:pt x="7340368" y="362454"/>
                  </a:lnTo>
                  <a:lnTo>
                    <a:pt x="7235444" y="362454"/>
                  </a:lnTo>
                  <a:close/>
                  <a:moveTo>
                    <a:pt x="7194637" y="0"/>
                  </a:moveTo>
                  <a:lnTo>
                    <a:pt x="7299561" y="0"/>
                  </a:lnTo>
                  <a:lnTo>
                    <a:pt x="7135367" y="362454"/>
                  </a:lnTo>
                  <a:lnTo>
                    <a:pt x="7030443" y="362454"/>
                  </a:lnTo>
                  <a:close/>
                  <a:moveTo>
                    <a:pt x="6989636" y="0"/>
                  </a:moveTo>
                  <a:lnTo>
                    <a:pt x="7094560" y="0"/>
                  </a:lnTo>
                  <a:lnTo>
                    <a:pt x="6930366" y="362454"/>
                  </a:lnTo>
                  <a:lnTo>
                    <a:pt x="6825442" y="362454"/>
                  </a:lnTo>
                  <a:close/>
                  <a:moveTo>
                    <a:pt x="6784635" y="0"/>
                  </a:moveTo>
                  <a:lnTo>
                    <a:pt x="6889559" y="0"/>
                  </a:lnTo>
                  <a:lnTo>
                    <a:pt x="6725365" y="362454"/>
                  </a:lnTo>
                  <a:lnTo>
                    <a:pt x="6620441" y="362454"/>
                  </a:lnTo>
                  <a:close/>
                  <a:moveTo>
                    <a:pt x="6579634" y="0"/>
                  </a:moveTo>
                  <a:lnTo>
                    <a:pt x="6684558" y="0"/>
                  </a:lnTo>
                  <a:lnTo>
                    <a:pt x="6520364" y="362454"/>
                  </a:lnTo>
                  <a:lnTo>
                    <a:pt x="6415440" y="362454"/>
                  </a:lnTo>
                  <a:close/>
                  <a:moveTo>
                    <a:pt x="6374633" y="0"/>
                  </a:moveTo>
                  <a:lnTo>
                    <a:pt x="6479557" y="0"/>
                  </a:lnTo>
                  <a:lnTo>
                    <a:pt x="6315363" y="362454"/>
                  </a:lnTo>
                  <a:lnTo>
                    <a:pt x="6210439" y="362454"/>
                  </a:lnTo>
                  <a:close/>
                  <a:moveTo>
                    <a:pt x="6169632" y="0"/>
                  </a:moveTo>
                  <a:lnTo>
                    <a:pt x="6274556" y="0"/>
                  </a:lnTo>
                  <a:lnTo>
                    <a:pt x="6110362" y="362454"/>
                  </a:lnTo>
                  <a:lnTo>
                    <a:pt x="6005438" y="362454"/>
                  </a:lnTo>
                  <a:close/>
                  <a:moveTo>
                    <a:pt x="5964632" y="0"/>
                  </a:moveTo>
                  <a:lnTo>
                    <a:pt x="6069556" y="0"/>
                  </a:lnTo>
                  <a:lnTo>
                    <a:pt x="5905362" y="362454"/>
                  </a:lnTo>
                  <a:lnTo>
                    <a:pt x="5800438" y="362454"/>
                  </a:lnTo>
                  <a:close/>
                  <a:moveTo>
                    <a:pt x="5759631" y="0"/>
                  </a:moveTo>
                  <a:lnTo>
                    <a:pt x="5864555" y="0"/>
                  </a:lnTo>
                  <a:lnTo>
                    <a:pt x="5700362" y="362454"/>
                  </a:lnTo>
                  <a:lnTo>
                    <a:pt x="5595439" y="362454"/>
                  </a:lnTo>
                  <a:close/>
                  <a:moveTo>
                    <a:pt x="5554631" y="0"/>
                  </a:moveTo>
                  <a:lnTo>
                    <a:pt x="5659555" y="0"/>
                  </a:lnTo>
                  <a:lnTo>
                    <a:pt x="5495362" y="362454"/>
                  </a:lnTo>
                  <a:lnTo>
                    <a:pt x="5390438" y="362454"/>
                  </a:lnTo>
                  <a:close/>
                  <a:moveTo>
                    <a:pt x="5363422" y="0"/>
                  </a:moveTo>
                  <a:lnTo>
                    <a:pt x="5468345" y="0"/>
                  </a:lnTo>
                  <a:lnTo>
                    <a:pt x="5304153" y="362454"/>
                  </a:lnTo>
                  <a:lnTo>
                    <a:pt x="5199228" y="362454"/>
                  </a:lnTo>
                  <a:close/>
                  <a:moveTo>
                    <a:pt x="5158423" y="0"/>
                  </a:moveTo>
                  <a:lnTo>
                    <a:pt x="5263348" y="0"/>
                  </a:lnTo>
                  <a:lnTo>
                    <a:pt x="5099154" y="362454"/>
                  </a:lnTo>
                  <a:lnTo>
                    <a:pt x="4994229" y="362454"/>
                  </a:lnTo>
                  <a:close/>
                  <a:moveTo>
                    <a:pt x="4953420" y="0"/>
                  </a:moveTo>
                  <a:lnTo>
                    <a:pt x="5058346" y="0"/>
                  </a:lnTo>
                  <a:lnTo>
                    <a:pt x="4894151" y="362454"/>
                  </a:lnTo>
                  <a:lnTo>
                    <a:pt x="4789227" y="362454"/>
                  </a:lnTo>
                  <a:close/>
                  <a:moveTo>
                    <a:pt x="4748421" y="0"/>
                  </a:moveTo>
                  <a:lnTo>
                    <a:pt x="4853343" y="0"/>
                  </a:lnTo>
                  <a:lnTo>
                    <a:pt x="4689151" y="362454"/>
                  </a:lnTo>
                  <a:lnTo>
                    <a:pt x="4584226" y="362454"/>
                  </a:lnTo>
                  <a:close/>
                  <a:moveTo>
                    <a:pt x="4543420" y="0"/>
                  </a:moveTo>
                  <a:lnTo>
                    <a:pt x="4648343" y="0"/>
                  </a:lnTo>
                  <a:lnTo>
                    <a:pt x="4484149" y="362454"/>
                  </a:lnTo>
                  <a:lnTo>
                    <a:pt x="4379225" y="362454"/>
                  </a:lnTo>
                  <a:close/>
                  <a:moveTo>
                    <a:pt x="4338417" y="0"/>
                  </a:moveTo>
                  <a:lnTo>
                    <a:pt x="4443341" y="0"/>
                  </a:lnTo>
                  <a:lnTo>
                    <a:pt x="4279148" y="362454"/>
                  </a:lnTo>
                  <a:lnTo>
                    <a:pt x="4174226" y="362454"/>
                  </a:lnTo>
                  <a:close/>
                  <a:moveTo>
                    <a:pt x="4133419" y="0"/>
                  </a:moveTo>
                  <a:lnTo>
                    <a:pt x="4238340" y="0"/>
                  </a:lnTo>
                  <a:lnTo>
                    <a:pt x="4074149" y="362454"/>
                  </a:lnTo>
                  <a:lnTo>
                    <a:pt x="3969225" y="362454"/>
                  </a:lnTo>
                  <a:close/>
                  <a:moveTo>
                    <a:pt x="3928418" y="0"/>
                  </a:moveTo>
                  <a:lnTo>
                    <a:pt x="4033341" y="0"/>
                  </a:lnTo>
                  <a:lnTo>
                    <a:pt x="3869147" y="362454"/>
                  </a:lnTo>
                  <a:lnTo>
                    <a:pt x="3764224" y="362454"/>
                  </a:lnTo>
                  <a:close/>
                  <a:moveTo>
                    <a:pt x="3723416" y="0"/>
                  </a:moveTo>
                  <a:lnTo>
                    <a:pt x="3828340" y="0"/>
                  </a:lnTo>
                  <a:lnTo>
                    <a:pt x="3664147" y="362454"/>
                  </a:lnTo>
                  <a:lnTo>
                    <a:pt x="3559223" y="362454"/>
                  </a:lnTo>
                  <a:close/>
                  <a:moveTo>
                    <a:pt x="3518417" y="0"/>
                  </a:moveTo>
                  <a:lnTo>
                    <a:pt x="3623339" y="0"/>
                  </a:lnTo>
                  <a:lnTo>
                    <a:pt x="3459146" y="362454"/>
                  </a:lnTo>
                  <a:lnTo>
                    <a:pt x="3354222" y="362454"/>
                  </a:lnTo>
                  <a:close/>
                  <a:moveTo>
                    <a:pt x="3313414" y="0"/>
                  </a:moveTo>
                  <a:lnTo>
                    <a:pt x="3418339" y="0"/>
                  </a:lnTo>
                  <a:lnTo>
                    <a:pt x="3254144" y="362454"/>
                  </a:lnTo>
                  <a:lnTo>
                    <a:pt x="3149221" y="362454"/>
                  </a:lnTo>
                  <a:close/>
                  <a:moveTo>
                    <a:pt x="3122204" y="0"/>
                  </a:moveTo>
                  <a:lnTo>
                    <a:pt x="3227129" y="0"/>
                  </a:lnTo>
                  <a:lnTo>
                    <a:pt x="3062934" y="362454"/>
                  </a:lnTo>
                  <a:lnTo>
                    <a:pt x="2958010" y="362454"/>
                  </a:lnTo>
                  <a:close/>
                  <a:moveTo>
                    <a:pt x="2917205" y="0"/>
                  </a:moveTo>
                  <a:lnTo>
                    <a:pt x="3022129" y="0"/>
                  </a:lnTo>
                  <a:lnTo>
                    <a:pt x="2857936" y="362454"/>
                  </a:lnTo>
                  <a:lnTo>
                    <a:pt x="2753011" y="362454"/>
                  </a:lnTo>
                  <a:close/>
                  <a:moveTo>
                    <a:pt x="2712204" y="0"/>
                  </a:moveTo>
                  <a:lnTo>
                    <a:pt x="2817128" y="0"/>
                  </a:lnTo>
                  <a:lnTo>
                    <a:pt x="2652933" y="362454"/>
                  </a:lnTo>
                  <a:lnTo>
                    <a:pt x="2548011" y="362454"/>
                  </a:lnTo>
                  <a:close/>
                  <a:moveTo>
                    <a:pt x="2507202" y="0"/>
                  </a:moveTo>
                  <a:lnTo>
                    <a:pt x="2612127" y="0"/>
                  </a:lnTo>
                  <a:lnTo>
                    <a:pt x="2447933" y="362454"/>
                  </a:lnTo>
                  <a:lnTo>
                    <a:pt x="2343010" y="362454"/>
                  </a:lnTo>
                  <a:close/>
                  <a:moveTo>
                    <a:pt x="2302202" y="0"/>
                  </a:moveTo>
                  <a:lnTo>
                    <a:pt x="2407125" y="0"/>
                  </a:lnTo>
                  <a:lnTo>
                    <a:pt x="2242932" y="362454"/>
                  </a:lnTo>
                  <a:lnTo>
                    <a:pt x="2138008" y="362454"/>
                  </a:lnTo>
                  <a:close/>
                  <a:moveTo>
                    <a:pt x="2097201" y="0"/>
                  </a:moveTo>
                  <a:lnTo>
                    <a:pt x="2202124" y="0"/>
                  </a:lnTo>
                  <a:lnTo>
                    <a:pt x="2037930" y="362454"/>
                  </a:lnTo>
                  <a:lnTo>
                    <a:pt x="1933006" y="362454"/>
                  </a:lnTo>
                  <a:close/>
                  <a:moveTo>
                    <a:pt x="1892198" y="0"/>
                  </a:moveTo>
                  <a:lnTo>
                    <a:pt x="1997122" y="0"/>
                  </a:lnTo>
                  <a:lnTo>
                    <a:pt x="1832930" y="362454"/>
                  </a:lnTo>
                  <a:lnTo>
                    <a:pt x="1728005" y="362454"/>
                  </a:lnTo>
                  <a:close/>
                  <a:moveTo>
                    <a:pt x="1687197" y="0"/>
                  </a:moveTo>
                  <a:lnTo>
                    <a:pt x="1792121" y="0"/>
                  </a:lnTo>
                  <a:lnTo>
                    <a:pt x="1627927" y="362454"/>
                  </a:lnTo>
                  <a:lnTo>
                    <a:pt x="1523003" y="362454"/>
                  </a:lnTo>
                  <a:close/>
                  <a:moveTo>
                    <a:pt x="1482196" y="0"/>
                  </a:moveTo>
                  <a:lnTo>
                    <a:pt x="1587120" y="0"/>
                  </a:lnTo>
                  <a:lnTo>
                    <a:pt x="1422926" y="362454"/>
                  </a:lnTo>
                  <a:lnTo>
                    <a:pt x="1318002" y="362454"/>
                  </a:lnTo>
                  <a:close/>
                  <a:moveTo>
                    <a:pt x="1277195" y="0"/>
                  </a:moveTo>
                  <a:lnTo>
                    <a:pt x="1382120" y="0"/>
                  </a:lnTo>
                  <a:lnTo>
                    <a:pt x="1217925" y="362454"/>
                  </a:lnTo>
                  <a:lnTo>
                    <a:pt x="1113001" y="362454"/>
                  </a:lnTo>
                  <a:close/>
                  <a:moveTo>
                    <a:pt x="1072194" y="0"/>
                  </a:moveTo>
                  <a:lnTo>
                    <a:pt x="1177118" y="0"/>
                  </a:lnTo>
                  <a:lnTo>
                    <a:pt x="1012924" y="362454"/>
                  </a:lnTo>
                  <a:lnTo>
                    <a:pt x="908000" y="362454"/>
                  </a:lnTo>
                  <a:close/>
                  <a:moveTo>
                    <a:pt x="880984" y="0"/>
                  </a:moveTo>
                  <a:lnTo>
                    <a:pt x="985908" y="0"/>
                  </a:lnTo>
                  <a:lnTo>
                    <a:pt x="821715" y="362454"/>
                  </a:lnTo>
                  <a:lnTo>
                    <a:pt x="716790" y="362454"/>
                  </a:lnTo>
                  <a:close/>
                  <a:moveTo>
                    <a:pt x="689773" y="0"/>
                  </a:moveTo>
                  <a:lnTo>
                    <a:pt x="794698" y="0"/>
                  </a:lnTo>
                  <a:lnTo>
                    <a:pt x="630504" y="362454"/>
                  </a:lnTo>
                  <a:lnTo>
                    <a:pt x="525580" y="362454"/>
                  </a:lnTo>
                  <a:close/>
                  <a:moveTo>
                    <a:pt x="498563" y="0"/>
                  </a:moveTo>
                  <a:lnTo>
                    <a:pt x="603487" y="0"/>
                  </a:lnTo>
                  <a:lnTo>
                    <a:pt x="439293" y="362454"/>
                  </a:lnTo>
                  <a:lnTo>
                    <a:pt x="334369" y="362454"/>
                  </a:lnTo>
                  <a:close/>
                  <a:moveTo>
                    <a:pt x="307353" y="0"/>
                  </a:moveTo>
                  <a:lnTo>
                    <a:pt x="412277" y="0"/>
                  </a:lnTo>
                  <a:lnTo>
                    <a:pt x="248083" y="362454"/>
                  </a:lnTo>
                  <a:lnTo>
                    <a:pt x="143159" y="362454"/>
                  </a:lnTo>
                  <a:close/>
                  <a:moveTo>
                    <a:pt x="116154" y="0"/>
                  </a:moveTo>
                  <a:lnTo>
                    <a:pt x="221078" y="0"/>
                  </a:lnTo>
                  <a:lnTo>
                    <a:pt x="56884" y="362454"/>
                  </a:lnTo>
                  <a:lnTo>
                    <a:pt x="0" y="362454"/>
                  </a:lnTo>
                  <a:lnTo>
                    <a:pt x="0" y="25640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3" name="Rectangle 512">
            <a:extLst>
              <a:ext uri="{FF2B5EF4-FFF2-40B4-BE49-F238E27FC236}">
                <a16:creationId xmlns:a16="http://schemas.microsoft.com/office/drawing/2014/main" id="{C37AF990-B783-4A09-B0E6-903E9343EF49}"/>
              </a:ext>
            </a:extLst>
          </p:cNvPr>
          <p:cNvSpPr/>
          <p:nvPr/>
        </p:nvSpPr>
        <p:spPr>
          <a:xfrm>
            <a:off x="5994626" y="3099445"/>
            <a:ext cx="488516" cy="474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E3DDDD26-B2CD-473A-B4ED-B06F1EDC8144}"/>
              </a:ext>
            </a:extLst>
          </p:cNvPr>
          <p:cNvSpPr/>
          <p:nvPr/>
        </p:nvSpPr>
        <p:spPr>
          <a:xfrm>
            <a:off x="6005940" y="2476926"/>
            <a:ext cx="463182" cy="474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D89C7403-8BCF-4EBD-A5ED-FD44C426CE34}"/>
              </a:ext>
            </a:extLst>
          </p:cNvPr>
          <p:cNvSpPr/>
          <p:nvPr/>
        </p:nvSpPr>
        <p:spPr>
          <a:xfrm>
            <a:off x="6022211" y="1776803"/>
            <a:ext cx="446911" cy="474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5" name="TextBox 534">
            <a:extLst>
              <a:ext uri="{FF2B5EF4-FFF2-40B4-BE49-F238E27FC236}">
                <a16:creationId xmlns:a16="http://schemas.microsoft.com/office/drawing/2014/main" id="{2EF36C00-01D1-446E-8DB5-096C6DBAA2EC}"/>
              </a:ext>
            </a:extLst>
          </p:cNvPr>
          <p:cNvSpPr txBox="1"/>
          <p:nvPr/>
        </p:nvSpPr>
        <p:spPr>
          <a:xfrm>
            <a:off x="6524192" y="1831105"/>
            <a:ext cx="403763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Efrain Alvarez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Rectangle 512">
            <a:extLst>
              <a:ext uri="{FF2B5EF4-FFF2-40B4-BE49-F238E27FC236}">
                <a16:creationId xmlns:a16="http://schemas.microsoft.com/office/drawing/2014/main" id="{6EE42450-B74A-64AE-11B4-1B389E2100EC}"/>
              </a:ext>
            </a:extLst>
          </p:cNvPr>
          <p:cNvSpPr/>
          <p:nvPr/>
        </p:nvSpPr>
        <p:spPr>
          <a:xfrm>
            <a:off x="5972566" y="3695813"/>
            <a:ext cx="496556" cy="4988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534">
            <a:extLst>
              <a:ext uri="{FF2B5EF4-FFF2-40B4-BE49-F238E27FC236}">
                <a16:creationId xmlns:a16="http://schemas.microsoft.com/office/drawing/2014/main" id="{0E448E0B-6CF9-F972-54A8-62EBB1DD5777}"/>
              </a:ext>
            </a:extLst>
          </p:cNvPr>
          <p:cNvSpPr txBox="1"/>
          <p:nvPr/>
        </p:nvSpPr>
        <p:spPr>
          <a:xfrm>
            <a:off x="6524192" y="2501726"/>
            <a:ext cx="403763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+569 93107119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534">
            <a:extLst>
              <a:ext uri="{FF2B5EF4-FFF2-40B4-BE49-F238E27FC236}">
                <a16:creationId xmlns:a16="http://schemas.microsoft.com/office/drawing/2014/main" id="{121AE726-32EC-AC32-5DDB-7C81A53F39F8}"/>
              </a:ext>
            </a:extLst>
          </p:cNvPr>
          <p:cNvSpPr txBox="1"/>
          <p:nvPr/>
        </p:nvSpPr>
        <p:spPr>
          <a:xfrm>
            <a:off x="6545418" y="3099445"/>
            <a:ext cx="434083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ealvarez@maestranza-alvarez.cl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07" name="TextBox 534">
            <a:extLst>
              <a:ext uri="{FF2B5EF4-FFF2-40B4-BE49-F238E27FC236}">
                <a16:creationId xmlns:a16="http://schemas.microsoft.com/office/drawing/2014/main" id="{781F0EC3-7452-9F27-EE77-AA6A9CF502FD}"/>
              </a:ext>
            </a:extLst>
          </p:cNvPr>
          <p:cNvSpPr txBox="1"/>
          <p:nvPr/>
        </p:nvSpPr>
        <p:spPr>
          <a:xfrm>
            <a:off x="6557067" y="3757759"/>
            <a:ext cx="434083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http://www.maestranza-alvarez.cl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08" name="Rounded Rectangle 7">
            <a:extLst>
              <a:ext uri="{FF2B5EF4-FFF2-40B4-BE49-F238E27FC236}">
                <a16:creationId xmlns:a16="http://schemas.microsoft.com/office/drawing/2014/main" id="{BCA620BE-DB27-40B5-228C-BDC64BD9B00B}"/>
              </a:ext>
            </a:extLst>
          </p:cNvPr>
          <p:cNvSpPr/>
          <p:nvPr/>
        </p:nvSpPr>
        <p:spPr>
          <a:xfrm>
            <a:off x="6141776" y="2550386"/>
            <a:ext cx="190716" cy="225873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12" name="Block Arc 41">
            <a:extLst>
              <a:ext uri="{FF2B5EF4-FFF2-40B4-BE49-F238E27FC236}">
                <a16:creationId xmlns:a16="http://schemas.microsoft.com/office/drawing/2014/main" id="{7972C93A-92DF-DA54-2DBA-B9093FE362ED}"/>
              </a:ext>
            </a:extLst>
          </p:cNvPr>
          <p:cNvSpPr/>
          <p:nvPr/>
        </p:nvSpPr>
        <p:spPr>
          <a:xfrm>
            <a:off x="6060511" y="3695814"/>
            <a:ext cx="353215" cy="414541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16" name="Donut 24">
            <a:extLst>
              <a:ext uri="{FF2B5EF4-FFF2-40B4-BE49-F238E27FC236}">
                <a16:creationId xmlns:a16="http://schemas.microsoft.com/office/drawing/2014/main" id="{E86726CF-5396-6D7E-0D10-B53D2915586F}"/>
              </a:ext>
            </a:extLst>
          </p:cNvPr>
          <p:cNvSpPr/>
          <p:nvPr/>
        </p:nvSpPr>
        <p:spPr>
          <a:xfrm>
            <a:off x="6077281" y="1859712"/>
            <a:ext cx="336772" cy="326219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18" name="Block Arc 6">
            <a:extLst>
              <a:ext uri="{FF2B5EF4-FFF2-40B4-BE49-F238E27FC236}">
                <a16:creationId xmlns:a16="http://schemas.microsoft.com/office/drawing/2014/main" id="{2E444A07-EA63-C18F-320E-CC907C738F43}"/>
              </a:ext>
            </a:extLst>
          </p:cNvPr>
          <p:cNvSpPr/>
          <p:nvPr/>
        </p:nvSpPr>
        <p:spPr>
          <a:xfrm>
            <a:off x="6056902" y="3239158"/>
            <a:ext cx="318053" cy="18984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19" name="TextBox 22">
            <a:extLst>
              <a:ext uri="{FF2B5EF4-FFF2-40B4-BE49-F238E27FC236}">
                <a16:creationId xmlns:a16="http://schemas.microsoft.com/office/drawing/2014/main" id="{08ACCE2C-E188-4F53-E9A6-3C805F6C017B}"/>
              </a:ext>
            </a:extLst>
          </p:cNvPr>
          <p:cNvSpPr txBox="1"/>
          <p:nvPr/>
        </p:nvSpPr>
        <p:spPr>
          <a:xfrm>
            <a:off x="331303" y="6011622"/>
            <a:ext cx="11171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>
                <a:cs typeface="Arial" pitchFamily="34" charset="0"/>
              </a:rPr>
              <a:t>Dirección</a:t>
            </a:r>
            <a:r>
              <a:rPr lang="en-US" altLang="ko-KR" dirty="0">
                <a:cs typeface="Arial" pitchFamily="34" charset="0"/>
              </a:rPr>
              <a:t> Taller: </a:t>
            </a:r>
            <a:r>
              <a:rPr lang="en-US" altLang="ko-KR" dirty="0" err="1">
                <a:cs typeface="Arial" pitchFamily="34" charset="0"/>
              </a:rPr>
              <a:t>Vallenar</a:t>
            </a:r>
            <a:r>
              <a:rPr lang="en-US" altLang="ko-KR" dirty="0">
                <a:cs typeface="Arial" pitchFamily="34" charset="0"/>
              </a:rPr>
              <a:t> #273 Copiapó. </a:t>
            </a:r>
            <a:r>
              <a:rPr lang="en-US" altLang="ko-KR" dirty="0" err="1">
                <a:cs typeface="Arial" pitchFamily="34" charset="0"/>
              </a:rPr>
              <a:t>Oficinas</a:t>
            </a:r>
            <a:r>
              <a:rPr lang="en-US" altLang="ko-KR" dirty="0">
                <a:cs typeface="Arial" pitchFamily="34" charset="0"/>
              </a:rPr>
              <a:t> Santiago Avenida Las Condes #9460, Las condes  </a:t>
            </a:r>
          </a:p>
        </p:txBody>
      </p:sp>
    </p:spTree>
    <p:extLst>
      <p:ext uri="{BB962C8B-B14F-4D97-AF65-F5344CB8AC3E}">
        <p14:creationId xmlns:p14="http://schemas.microsoft.com/office/powerpoint/2010/main" val="3716990680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nstruc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7900"/>
      </a:accent1>
      <a:accent2>
        <a:srgbClr val="E7E5E6"/>
      </a:accent2>
      <a:accent3>
        <a:srgbClr val="BBC0C3"/>
      </a:accent3>
      <a:accent4>
        <a:srgbClr val="A0A5AA"/>
      </a:accent4>
      <a:accent5>
        <a:srgbClr val="7D7D7D"/>
      </a:accent5>
      <a:accent6>
        <a:srgbClr val="5E5E5E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nstruc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7900"/>
      </a:accent1>
      <a:accent2>
        <a:srgbClr val="E7E5E6"/>
      </a:accent2>
      <a:accent3>
        <a:srgbClr val="BBC0C3"/>
      </a:accent3>
      <a:accent4>
        <a:srgbClr val="A0A5AA"/>
      </a:accent4>
      <a:accent5>
        <a:srgbClr val="7D7D7D"/>
      </a:accent5>
      <a:accent6>
        <a:srgbClr val="5E5E5E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nstruc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7900"/>
      </a:accent1>
      <a:accent2>
        <a:srgbClr val="E7E5E6"/>
      </a:accent2>
      <a:accent3>
        <a:srgbClr val="BBC0C3"/>
      </a:accent3>
      <a:accent4>
        <a:srgbClr val="A0A5AA"/>
      </a:accent4>
      <a:accent5>
        <a:srgbClr val="7D7D7D"/>
      </a:accent5>
      <a:accent6>
        <a:srgbClr val="5E5E5E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4480</TotalTime>
  <Words>153</Words>
  <Application>Microsoft Office PowerPoint</Application>
  <PresentationFormat>Panorámica</PresentationFormat>
  <Paragraphs>57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Efrain Alvarez</cp:lastModifiedBy>
  <cp:revision>139</cp:revision>
  <dcterms:created xsi:type="dcterms:W3CDTF">2018-04-24T17:14:44Z</dcterms:created>
  <dcterms:modified xsi:type="dcterms:W3CDTF">2023-12-07T16:49:34Z</dcterms:modified>
</cp:coreProperties>
</file>